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7" r:id="rId5"/>
    <p:sldId id="263" r:id="rId6"/>
    <p:sldId id="257" r:id="rId7"/>
    <p:sldId id="259" r:id="rId8"/>
    <p:sldId id="261" r:id="rId9"/>
    <p:sldId id="278" r:id="rId10"/>
    <p:sldId id="279" r:id="rId11"/>
    <p:sldId id="274" r:id="rId12"/>
    <p:sldId id="26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0FBD8-261E-4BDF-976C-5766A734CD79}" v="328" dt="2022-09-16T11:50:13.588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7" name="Content Placeholder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9" name="Graphic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Date Placeholder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61" name="Footer Placeholder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62" name="Slide Number Placeholder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56" name="Picture Placeholder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72" name="Picture Placeholder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9" name="Text Placeholder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4.jpe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2381" y="0"/>
            <a:ext cx="12187237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</p:spPr>
        <p:txBody>
          <a:bodyPr/>
          <a:lstStyle/>
          <a:p>
            <a:r>
              <a:rPr lang="en-US" sz="5400" noProof="0">
                <a:solidFill>
                  <a:schemeClr val="bg1"/>
                </a:solidFill>
              </a:rPr>
              <a:t>Ukrainian Children on the Move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E1E739-E339-4FB6-A10E-22AB1A0D7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867309"/>
            <a:ext cx="12192000" cy="1036320"/>
          </a:xfrm>
        </p:spPr>
        <p:txBody>
          <a:bodyPr/>
          <a:lstStyle/>
          <a:p>
            <a:r>
              <a:rPr lang="en-US"/>
              <a:t>Nataliia Pelypets, Icelandic Red Cross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404" y="-159"/>
            <a:ext cx="12200022" cy="244205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374" y="4903788"/>
            <a:ext cx="12192000" cy="195421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716" y="2442052"/>
            <a:ext cx="11662610" cy="14804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62182DE-A812-FC26-E541-DD4D27CE5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092" y="276577"/>
            <a:ext cx="2387234" cy="62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8B0A0B61-E44C-4C98-A84B-B96C81DA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566" y="3035081"/>
            <a:ext cx="2341256" cy="640698"/>
          </a:xfrm>
        </p:spPr>
        <p:txBody>
          <a:bodyPr/>
          <a:lstStyle/>
          <a:p>
            <a:r>
              <a:rPr lang="en-US" noProof="0"/>
              <a:t>Thank you!</a:t>
            </a:r>
            <a:endParaRPr lang="en-US"/>
          </a:p>
        </p:txBody>
      </p:sp>
      <p:pic>
        <p:nvPicPr>
          <p:cNvPr id="18" name="Picture Placeholder 15">
            <a:extLst>
              <a:ext uri="{FF2B5EF4-FFF2-40B4-BE49-F238E27FC236}">
                <a16:creationId xmlns:a16="http://schemas.microsoft.com/office/drawing/2014/main" id="{594B2289-B469-43CF-B394-071C6B0A4D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/>
        </p:blipFill>
        <p:spPr>
          <a:xfrm>
            <a:off x="5511344" y="0"/>
            <a:ext cx="6680656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E7CB9-A0ED-4EB9-BBDE-0C1004C4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4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9716"/>
            <a:ext cx="2187431" cy="2293603"/>
          </a:xfrm>
        </p:spPr>
        <p:txBody>
          <a:bodyPr/>
          <a:lstStyle/>
          <a:p>
            <a:r>
              <a:rPr lang="en-US" noProof="0"/>
              <a:t>5 questions about Ukrainian refugees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22BD54C-AB8D-4B3B-836D-ABFFFE5D7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1042" y="609600"/>
            <a:ext cx="7122758" cy="1058779"/>
          </a:xfrm>
        </p:spPr>
        <p:txBody>
          <a:bodyPr/>
          <a:lstStyle/>
          <a:p>
            <a:r>
              <a:rPr lang="en-US"/>
              <a:t>1. How many Ukraine war refugees have fled Ukraine since the start of Russian invasion?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6D4B3E-84DA-44C7-A6BE-5A3E22005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31041" y="4041151"/>
            <a:ext cx="6902177" cy="1042989"/>
          </a:xfrm>
        </p:spPr>
        <p:txBody>
          <a:bodyPr/>
          <a:lstStyle/>
          <a:p>
            <a:r>
              <a:rPr lang="en-US"/>
              <a:t>4. How many Ukraine war refugees arrived in Iceland?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B26710D-F165-490A-A2CE-0A7D9FD8F9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31041" y="2099716"/>
            <a:ext cx="6902180" cy="808439"/>
          </a:xfrm>
        </p:spPr>
        <p:txBody>
          <a:bodyPr/>
          <a:lstStyle/>
          <a:p>
            <a:r>
              <a:rPr lang="en-US"/>
              <a:t>2. How many Ukrainian children have been forced to flee the country?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DD180B3D-49E9-46B9-A20B-5BB4BD2046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31041" y="5518484"/>
            <a:ext cx="6902177" cy="595011"/>
          </a:xfrm>
        </p:spPr>
        <p:txBody>
          <a:bodyPr/>
          <a:lstStyle/>
          <a:p>
            <a:r>
              <a:rPr lang="en-US"/>
              <a:t>5. How many Ukrainian refugees in Iceland are children?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AB50F20-85E8-46ED-94DD-28F720071B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31040" y="3075913"/>
            <a:ext cx="6902179" cy="808439"/>
          </a:xfrm>
        </p:spPr>
        <p:txBody>
          <a:bodyPr/>
          <a:lstStyle/>
          <a:p>
            <a:r>
              <a:rPr lang="en-US"/>
              <a:t>3. Which countries are Ukrainian refugees fleeing to?</a:t>
            </a:r>
          </a:p>
        </p:txBody>
      </p:sp>
      <p:sp>
        <p:nvSpPr>
          <p:cNvPr id="325" name="Slide Number Placeholder 324">
            <a:extLst>
              <a:ext uri="{FF2B5EF4-FFF2-40B4-BE49-F238E27FC236}">
                <a16:creationId xmlns:a16="http://schemas.microsoft.com/office/drawing/2014/main" id="{C9F5126E-D75A-4501-9BA9-5485EAB7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809EC6D-57EC-D5BC-F796-EA51C031B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92" y="173356"/>
            <a:ext cx="2387234" cy="62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0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A25FA4-A288-4460-BF12-637E0779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16" y="433137"/>
            <a:ext cx="5117431" cy="2192234"/>
          </a:xfrm>
        </p:spPr>
        <p:txBody>
          <a:bodyPr/>
          <a:lstStyle/>
          <a:p>
            <a:r>
              <a:rPr lang="en-US"/>
              <a:t>1. How many Ukraine war refugees have fled Ukraine since the start of Russian invasion</a:t>
            </a:r>
            <a:r>
              <a:rPr lang="uk-UA"/>
              <a:t>?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62863" y="1054100"/>
            <a:ext cx="6112042" cy="1320132"/>
          </a:xfrm>
        </p:spPr>
        <p:txBody>
          <a:bodyPr/>
          <a:lstStyle/>
          <a:p>
            <a:r>
              <a:rPr lang="en-US" sz="2200"/>
              <a:t>As of September 13</a:t>
            </a:r>
            <a:r>
              <a:rPr lang="en-US" sz="2200" baseline="30000"/>
              <a:t>th</a:t>
            </a:r>
            <a:r>
              <a:rPr lang="en-US" sz="2200"/>
              <a:t>, the total number of refugees fleeing Ukraine, reached over 7 million people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A312F11-75CA-44C5-8937-46152AD552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13482" y="2984008"/>
            <a:ext cx="11965036" cy="3623481"/>
          </a:xfrm>
        </p:spPr>
      </p:pic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185AB600-E5B8-4AFD-A7DA-37E5D3AF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9185630-64F8-094E-0005-D26D73674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050" y="188514"/>
            <a:ext cx="2387234" cy="62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20131-2E66-4147-85FF-C0F1FCA9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9901" y="1054099"/>
            <a:ext cx="6112710" cy="1689101"/>
          </a:xfrm>
        </p:spPr>
        <p:txBody>
          <a:bodyPr/>
          <a:lstStyle/>
          <a:p>
            <a:r>
              <a:rPr lang="en-US"/>
              <a:t>2. How many Ukrainian children have been forced to flee the country?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9BCB765-3776-41F5-B6B8-6208678A04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49901" y="3187700"/>
            <a:ext cx="6112710" cy="2715795"/>
          </a:xfrm>
        </p:spPr>
        <p:txBody>
          <a:bodyPr/>
          <a:lstStyle/>
          <a:p>
            <a:r>
              <a:rPr lang="en-US" sz="1800"/>
              <a:t>The war has forced two-thirds of children in Ukraine to flee their homes since the war started in February 2022.</a:t>
            </a:r>
          </a:p>
          <a:p>
            <a:endParaRPr lang="en-US" sz="1800"/>
          </a:p>
          <a:p>
            <a:r>
              <a:rPr lang="en-US" sz="1800"/>
              <a:t>More than 3 million children from Ukraine have become refugees.</a:t>
            </a:r>
          </a:p>
        </p:txBody>
      </p:sp>
      <p:sp>
        <p:nvSpPr>
          <p:cNvPr id="258" name="Slide Number Placeholder 257">
            <a:extLst>
              <a:ext uri="{FF2B5EF4-FFF2-40B4-BE49-F238E27FC236}">
                <a16:creationId xmlns:a16="http://schemas.microsoft.com/office/drawing/2014/main" id="{A9734560-9D8A-4BBC-A7FA-131A75654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69C24F3-4F8A-2FF3-2656-846E0BAA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050" y="188514"/>
            <a:ext cx="2387234" cy="629633"/>
          </a:xfrm>
          <a:prstGeom prst="rect">
            <a:avLst/>
          </a:prstGeom>
        </p:spPr>
      </p:pic>
      <p:pic>
        <p:nvPicPr>
          <p:cNvPr id="7" name="Picture Placeholder 6" descr="A picture containing grass, child, little, hay&#10;&#10;Description automatically generated">
            <a:extLst>
              <a:ext uri="{FF2B5EF4-FFF2-40B4-BE49-F238E27FC236}">
                <a16:creationId xmlns:a16="http://schemas.microsoft.com/office/drawing/2014/main" id="{82763358-267C-77EA-34C3-A75DD73005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3031" r="26240"/>
          <a:stretch/>
        </p:blipFill>
        <p:spPr>
          <a:xfrm>
            <a:off x="0" y="0"/>
            <a:ext cx="5219700" cy="6858000"/>
          </a:xfrm>
        </p:spPr>
      </p:pic>
    </p:spTree>
    <p:extLst>
      <p:ext uri="{BB962C8B-B14F-4D97-AF65-F5344CB8AC3E}">
        <p14:creationId xmlns:p14="http://schemas.microsoft.com/office/powerpoint/2010/main" val="10943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18F3EFB-1B94-46C4-961E-9E4CCDFCA1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4979988" y="0"/>
            <a:ext cx="7212012" cy="342900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EE5A625-CF8D-4DB8-B64A-918374A7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/>
          <a:lstStyle/>
          <a:p>
            <a:r>
              <a:rPr lang="en-US"/>
              <a:t>3. Which countries are Ukrainian refugees fleeing to?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C31DFE7-B40B-46F0-B411-4719122FE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662E445-5222-442C-9812-2FA51B852A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72493" y="4010526"/>
            <a:ext cx="6827001" cy="2199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Around </a:t>
            </a:r>
            <a:r>
              <a:rPr lang="en-US" b="1"/>
              <a:t>4 million refugees </a:t>
            </a:r>
            <a:r>
              <a:rPr lang="en-US"/>
              <a:t>from Ukraine have fled to </a:t>
            </a:r>
            <a:r>
              <a:rPr lang="en-US" b="1"/>
              <a:t>Poland</a:t>
            </a:r>
            <a:r>
              <a:rPr lang="en-US"/>
              <a:t>. Other neighboring countries have also welcomed a large number of refugees following the war. </a:t>
            </a:r>
            <a:r>
              <a:rPr lang="en-US" b="1"/>
              <a:t>Nearly 1 million </a:t>
            </a:r>
            <a:r>
              <a:rPr lang="en-US"/>
              <a:t>Ukrainians have fled to </a:t>
            </a:r>
            <a:r>
              <a:rPr lang="en-US" b="1"/>
              <a:t>Romania</a:t>
            </a:r>
            <a:r>
              <a:rPr lang="en-US"/>
              <a:t>. </a:t>
            </a:r>
            <a:r>
              <a:rPr lang="en-US" b="1"/>
              <a:t>Moldova</a:t>
            </a:r>
            <a:r>
              <a:rPr lang="en-US"/>
              <a:t> has welcomed more  than </a:t>
            </a:r>
            <a:r>
              <a:rPr lang="en-US" b="1"/>
              <a:t>half a million Ukrainians</a:t>
            </a:r>
            <a:r>
              <a:rPr lang="en-US"/>
              <a:t>, </a:t>
            </a:r>
            <a:r>
              <a:rPr lang="en-US" b="1"/>
              <a:t>Hungary</a:t>
            </a:r>
            <a:r>
              <a:rPr lang="en-US"/>
              <a:t> has taken in more than </a:t>
            </a:r>
            <a:r>
              <a:rPr lang="en-US" b="1"/>
              <a:t>800.000</a:t>
            </a:r>
            <a:r>
              <a:rPr lang="en-US"/>
              <a:t>, and </a:t>
            </a:r>
            <a:r>
              <a:rPr lang="en-US" b="1"/>
              <a:t>half a million </a:t>
            </a:r>
            <a:r>
              <a:rPr lang="en-US"/>
              <a:t>Ukraine refugees have fled to </a:t>
            </a:r>
            <a:r>
              <a:rPr lang="en-US" b="1"/>
              <a:t>Slovakia</a:t>
            </a:r>
            <a:r>
              <a:rPr lang="en-US"/>
              <a:t>.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D11EA8B-DB5B-4136-99D3-4D19B6692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505" y="4170947"/>
            <a:ext cx="4604083" cy="15707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223B3EF-9F75-0910-E28E-15E0F7A10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" y="201214"/>
            <a:ext cx="2387234" cy="62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18F3EFB-1B94-46C4-961E-9E4CCDFCA1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4761210" y="434609"/>
            <a:ext cx="7430790" cy="342900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EE5A625-CF8D-4DB8-B64A-918374A7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79988" cy="6858000"/>
          </a:xfrm>
        </p:spPr>
        <p:txBody>
          <a:bodyPr/>
          <a:lstStyle/>
          <a:p>
            <a:r>
              <a:rPr lang="en-US" sz="2400"/>
              <a:t>4. How many Ukraine War refugees have arrived in Iceland?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C31DFE7-B40B-46F0-B411-4719122FE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662E445-5222-442C-9812-2FA51B852A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72493" y="4010526"/>
            <a:ext cx="6827001" cy="17311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/>
              <a:t>Iceland has welcomed over </a:t>
            </a:r>
            <a:r>
              <a:rPr lang="en-US" sz="2000" b="1"/>
              <a:t>1600 Ukrainian refugees </a:t>
            </a:r>
            <a:r>
              <a:rPr lang="en-US" sz="2000"/>
              <a:t>according to the latest police report.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D11EA8B-DB5B-4136-99D3-4D19B6692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505" y="4170947"/>
            <a:ext cx="4604083" cy="15707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A7D6531-A8D0-2E3E-0854-6BC43D06A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" y="213914"/>
            <a:ext cx="2387234" cy="62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1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20131-2E66-4147-85FF-C0F1FCA9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0" y="834189"/>
            <a:ext cx="4540584" cy="1760956"/>
          </a:xfrm>
        </p:spPr>
        <p:txBody>
          <a:bodyPr/>
          <a:lstStyle/>
          <a:p>
            <a:r>
              <a:rPr lang="en-US"/>
              <a:t>5. How many Ukrainian refugees in Iceland are children?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9BCB765-3776-41F5-B6B8-6208678A04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66000" y="3048000"/>
            <a:ext cx="4296610" cy="2855495"/>
          </a:xfrm>
        </p:spPr>
        <p:txBody>
          <a:bodyPr/>
          <a:lstStyle/>
          <a:p>
            <a:r>
              <a:rPr lang="en-US" sz="1800"/>
              <a:t>Around 400 those arriving from Ukraine are children under 18 </a:t>
            </a:r>
            <a:r>
              <a:rPr lang="en-US" sz="1800" err="1"/>
              <a:t>y.o</a:t>
            </a:r>
            <a:r>
              <a:rPr lang="en-US" sz="1800"/>
              <a:t>.</a:t>
            </a:r>
          </a:p>
        </p:txBody>
      </p:sp>
      <p:sp>
        <p:nvSpPr>
          <p:cNvPr id="258" name="Slide Number Placeholder 257">
            <a:extLst>
              <a:ext uri="{FF2B5EF4-FFF2-40B4-BE49-F238E27FC236}">
                <a16:creationId xmlns:a16="http://schemas.microsoft.com/office/drawing/2014/main" id="{A9734560-9D8A-4BBC-A7FA-131A75654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ECA73F-E109-C9AC-4A7B-51D8A7F20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350" y="6091842"/>
            <a:ext cx="2387234" cy="629633"/>
          </a:xfrm>
          <a:prstGeom prst="rect">
            <a:avLst/>
          </a:prstGeom>
        </p:spPr>
      </p:pic>
      <p:pic>
        <p:nvPicPr>
          <p:cNvPr id="11" name="Picture Placeholder 10" descr="A family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77974461-03FF-6B38-6247-B5FF94CA30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4952" r="14952"/>
          <a:stretch>
            <a:fillRect/>
          </a:stretch>
        </p:blipFill>
        <p:spPr>
          <a:xfrm>
            <a:off x="0" y="0"/>
            <a:ext cx="7213600" cy="6858000"/>
          </a:xfrm>
        </p:spPr>
      </p:pic>
    </p:spTree>
    <p:extLst>
      <p:ext uri="{BB962C8B-B14F-4D97-AF65-F5344CB8AC3E}">
        <p14:creationId xmlns:p14="http://schemas.microsoft.com/office/powerpoint/2010/main" val="59205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CD4EC34-A56A-4AFF-967C-7826E8491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6" y="208547"/>
            <a:ext cx="7792453" cy="1636579"/>
          </a:xfrm>
        </p:spPr>
        <p:txBody>
          <a:bodyPr/>
          <a:lstStyle/>
          <a:p>
            <a:r>
              <a:rPr lang="en-US"/>
              <a:t>What other impact war has on children? (apart from displacement)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6DB35FE-DA40-47CA-AC01-10AFBE90D4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7615"/>
          <a:stretch/>
        </p:blipFill>
        <p:spPr>
          <a:xfrm>
            <a:off x="0" y="1845126"/>
            <a:ext cx="8166100" cy="5012871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ACAAE1E-C644-4F5F-B013-E7D2D2C82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6100" y="0"/>
            <a:ext cx="4025900" cy="6857999"/>
          </a:xfrm>
        </p:spPr>
        <p:txBody>
          <a:bodyPr/>
          <a:lstStyle/>
          <a:p>
            <a:r>
              <a:rPr lang="en-US" sz="2400" b="0" i="0">
                <a:effectLst/>
                <a:latin typeface="+mj-lt"/>
              </a:rPr>
              <a:t>Real Child Drawings Show Brutality of War in Ukraine | UNICEF</a:t>
            </a:r>
          </a:p>
          <a:p>
            <a:endParaRPr lang="en-US" sz="2400" i="1">
              <a:latin typeface="+mj-lt"/>
            </a:endParaRPr>
          </a:p>
          <a:p>
            <a:r>
              <a:rPr lang="en-US" sz="2400"/>
              <a:t>https://youtu.be/rtKEML_AjW4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5A82B-E666-4FD6-A993-84ED558D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0CBC7F2-E04E-032E-2E2E-0F99EA13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350" y="6041533"/>
            <a:ext cx="2387234" cy="62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F580F041-DC12-4416-8D50-10D5CB88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992"/>
            <a:ext cx="10515600" cy="994835"/>
          </a:xfrm>
        </p:spPr>
        <p:txBody>
          <a:bodyPr/>
          <a:lstStyle/>
          <a:p>
            <a:r>
              <a:rPr lang="en-US" noProof="0"/>
              <a:t>What other impact war has on children? (apart from displacement)</a:t>
            </a:r>
            <a:endParaRPr lang="en-US"/>
          </a:p>
        </p:txBody>
      </p:sp>
      <p:pic>
        <p:nvPicPr>
          <p:cNvPr id="46" name="Picture Placeholder 45" descr="Heart with pulse outline">
            <a:extLst>
              <a:ext uri="{FF2B5EF4-FFF2-40B4-BE49-F238E27FC236}">
                <a16:creationId xmlns:a16="http://schemas.microsoft.com/office/drawing/2014/main" id="{1420D33F-ACED-46BE-B2DF-C61CB4ABF7C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32608" y="2982740"/>
            <a:ext cx="603504" cy="603504"/>
          </a:xfrm>
        </p:spPr>
      </p:pic>
      <p:pic>
        <p:nvPicPr>
          <p:cNvPr id="66" name="Picture Placeholder 65" descr="Mental Health outline">
            <a:extLst>
              <a:ext uri="{FF2B5EF4-FFF2-40B4-BE49-F238E27FC236}">
                <a16:creationId xmlns:a16="http://schemas.microsoft.com/office/drawing/2014/main" id="{A336AF83-492E-4D22-9173-676DCAB77B1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58" b="758"/>
          <a:stretch/>
        </p:blipFill>
        <p:spPr>
          <a:xfrm>
            <a:off x="4388240" y="2981421"/>
            <a:ext cx="603504" cy="594360"/>
          </a:xfrm>
        </p:spPr>
      </p:pic>
      <p:pic>
        <p:nvPicPr>
          <p:cNvPr id="87" name="Picture Placeholder 86" descr="Aspiration outline">
            <a:extLst>
              <a:ext uri="{FF2B5EF4-FFF2-40B4-BE49-F238E27FC236}">
                <a16:creationId xmlns:a16="http://schemas.microsoft.com/office/drawing/2014/main" id="{8BBFDB51-02F2-47A2-A20D-538E6E43E73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82902" y="2983163"/>
            <a:ext cx="603504" cy="603504"/>
          </a:xfrm>
        </p:spPr>
      </p:pic>
      <p:pic>
        <p:nvPicPr>
          <p:cNvPr id="105" name="Picture Placeholder 104" descr="Question icon">
            <a:extLst>
              <a:ext uri="{FF2B5EF4-FFF2-40B4-BE49-F238E27FC236}">
                <a16:creationId xmlns:a16="http://schemas.microsoft.com/office/drawing/2014/main" id="{4ECD9547-8CC8-47C4-BE18-635B1907658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927648" y="3001928"/>
            <a:ext cx="594360" cy="594360"/>
          </a:xfrm>
        </p:spPr>
      </p:pic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F3A35CB8-192D-46E2-ABAC-ED96BB3582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0800" y="3608439"/>
            <a:ext cx="2351446" cy="491509"/>
          </a:xfrm>
        </p:spPr>
        <p:txBody>
          <a:bodyPr/>
          <a:lstStyle/>
          <a:p>
            <a:r>
              <a:rPr lang="en-ZA"/>
              <a:t>Life </a:t>
            </a:r>
            <a:r>
              <a:rPr lang="is-IS"/>
              <a:t>&amp; Health</a:t>
            </a:r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AB80485-19C5-4162-A7D1-C16C0A37DB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800" y="4331368"/>
            <a:ext cx="2351446" cy="1409220"/>
          </a:xfrm>
        </p:spPr>
        <p:txBody>
          <a:bodyPr/>
          <a:lstStyle/>
          <a:p>
            <a:r>
              <a:rPr lang="en-ZA"/>
              <a:t>https://childrenofwar.gov.ua/en/</a:t>
            </a:r>
            <a:endParaRPr lang="en-US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A1AC70BF-8941-481C-8D24-0B619A898E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8580" y="3785937"/>
            <a:ext cx="2351446" cy="545431"/>
          </a:xfrm>
        </p:spPr>
        <p:txBody>
          <a:bodyPr/>
          <a:lstStyle/>
          <a:p>
            <a:r>
              <a:rPr lang="en-ZA"/>
              <a:t>Psychological impact</a:t>
            </a:r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D138E80-5256-446A-AE30-0A9CBCEC97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8580" y="4331368"/>
            <a:ext cx="2351446" cy="1409220"/>
          </a:xfrm>
        </p:spPr>
        <p:txBody>
          <a:bodyPr/>
          <a:lstStyle/>
          <a:p>
            <a:r>
              <a:rPr lang="en-ZA"/>
              <a:t>‘Lost generation’ of children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8450002-65CC-44ED-9FA3-79F17962B3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03400" y="3785937"/>
            <a:ext cx="2351446" cy="491509"/>
          </a:xfrm>
        </p:spPr>
        <p:txBody>
          <a:bodyPr/>
          <a:lstStyle/>
          <a:p>
            <a:r>
              <a:rPr lang="en-ZA"/>
              <a:t>Future prospects</a:t>
            </a:r>
            <a:endParaRPr lang="en-US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C5E5A4C4-6086-4F2D-BF5F-1A909411BA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03400" y="4331368"/>
            <a:ext cx="2351446" cy="1409220"/>
          </a:xfrm>
        </p:spPr>
        <p:txBody>
          <a:bodyPr/>
          <a:lstStyle/>
          <a:p>
            <a:r>
              <a:rPr lang="en-ZA"/>
              <a:t>Education, hobbies, network</a:t>
            </a:r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3ECFAB54-2FAE-44AC-A18F-60ABE9A741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1180" y="3608439"/>
            <a:ext cx="2351446" cy="491509"/>
          </a:xfrm>
        </p:spPr>
        <p:txBody>
          <a:bodyPr/>
          <a:lstStyle/>
          <a:p>
            <a:r>
              <a:rPr lang="en-ZA"/>
              <a:t>Other</a:t>
            </a:r>
            <a:endParaRPr lang="en-US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F2F3071-377B-4538-8351-AE48F52BD1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1180" y="4331368"/>
            <a:ext cx="2351446" cy="1409220"/>
          </a:xfrm>
        </p:spPr>
        <p:txBody>
          <a:bodyPr/>
          <a:lstStyle/>
          <a:p>
            <a:r>
              <a:rPr lang="en-US"/>
              <a:t>…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657CD656-D89A-42CD-A918-0CA133A22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A09A7D1-CAF7-4D6E-C92F-1209755AB6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0150" y="6041533"/>
            <a:ext cx="2387234" cy="62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53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65F1115-A9D1-4ADF-878E-8B9CEB141684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439292-23DE-4FBC-B000-AFED89AC64F3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{CF623168-0C90-4C64-88A4-7F4357C4D1F5}tf16411175_win32</Template>
  <TotalTime>0</TotalTime>
  <Words>373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Tenorite </vt:lpstr>
      <vt:lpstr>Tenorite Bold</vt:lpstr>
      <vt:lpstr>Office Theme</vt:lpstr>
      <vt:lpstr>Ukrainian Children on the Move</vt:lpstr>
      <vt:lpstr>5 questions about Ukrainian refugees</vt:lpstr>
      <vt:lpstr>1. How many Ukraine war refugees have fled Ukraine since the start of Russian invasion?</vt:lpstr>
      <vt:lpstr>2. How many Ukrainian children have been forced to flee the country?</vt:lpstr>
      <vt:lpstr>3. Which countries are Ukrainian refugees fleeing to?</vt:lpstr>
      <vt:lpstr>4. How many Ukraine War refugees have arrived in Iceland?</vt:lpstr>
      <vt:lpstr>5. How many Ukrainian refugees in Iceland are children?</vt:lpstr>
      <vt:lpstr>What other impact war has on children? (apart from displacement)</vt:lpstr>
      <vt:lpstr>What other impact war has on children? (apart from displacement)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Ukrainian Children on the Move</dc:title>
  <dc:creator>Nataliia Pelypets</dc:creator>
  <cp:lastModifiedBy>Elín</cp:lastModifiedBy>
  <cp:revision>1</cp:revision>
  <dcterms:created xsi:type="dcterms:W3CDTF">2022-09-15T08:45:49Z</dcterms:created>
  <dcterms:modified xsi:type="dcterms:W3CDTF">2022-09-29T13:22:25Z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