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6" r:id="rId8"/>
    <p:sldId id="264" r:id="rId9"/>
    <p:sldId id="265" r:id="rId10"/>
    <p:sldId id="267" r:id="rId11"/>
    <p:sldId id="260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83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31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2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69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3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5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865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26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21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813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26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9/28/2022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69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nnalara@throskahjalp.i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2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D41665-67DC-4B19-A167-2AA83AB44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pPr algn="l"/>
            <a:r>
              <a:rPr lang="en-GB" sz="6200" dirty="0" err="1">
                <a:solidFill>
                  <a:schemeClr val="bg1"/>
                </a:solidFill>
              </a:rPr>
              <a:t>Lykill</a:t>
            </a:r>
            <a:r>
              <a:rPr lang="en-GB" sz="6200" dirty="0">
                <a:solidFill>
                  <a:schemeClr val="bg1"/>
                </a:solidFill>
              </a:rPr>
              <a:t> </a:t>
            </a:r>
            <a:r>
              <a:rPr lang="en-GB" sz="6200" dirty="0" err="1">
                <a:solidFill>
                  <a:schemeClr val="bg1"/>
                </a:solidFill>
              </a:rPr>
              <a:t>að</a:t>
            </a:r>
            <a:r>
              <a:rPr lang="en-GB" sz="6200" dirty="0">
                <a:solidFill>
                  <a:schemeClr val="bg1"/>
                </a:solidFill>
              </a:rPr>
              <a:t> </a:t>
            </a:r>
            <a:r>
              <a:rPr lang="en-GB" sz="6200" dirty="0" err="1">
                <a:solidFill>
                  <a:schemeClr val="bg1"/>
                </a:solidFill>
              </a:rPr>
              <a:t>lífsgæðum</a:t>
            </a:r>
            <a:br>
              <a:rPr lang="en-GB" sz="6200" dirty="0">
                <a:solidFill>
                  <a:schemeClr val="bg1"/>
                </a:solidFill>
              </a:rPr>
            </a:br>
            <a:r>
              <a:rPr lang="en-GB" sz="4400" dirty="0" err="1">
                <a:solidFill>
                  <a:schemeClr val="bg1"/>
                </a:solidFill>
              </a:rPr>
              <a:t>þátttaka</a:t>
            </a:r>
            <a:r>
              <a:rPr lang="en-GB" sz="4400" dirty="0">
                <a:solidFill>
                  <a:schemeClr val="bg1"/>
                </a:solidFill>
              </a:rPr>
              <a:t> án </a:t>
            </a:r>
            <a:r>
              <a:rPr lang="en-GB" sz="4400" dirty="0" err="1">
                <a:solidFill>
                  <a:schemeClr val="bg1"/>
                </a:solidFill>
              </a:rPr>
              <a:t>aðgreingar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22EFB6-3C83-468A-BA3C-95399FA88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5735" y="4646030"/>
            <a:ext cx="5916145" cy="2018930"/>
          </a:xfrm>
        </p:spPr>
        <p:txBody>
          <a:bodyPr anchor="t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GB" dirty="0"/>
              <a:t>Anna Lára Steindal </a:t>
            </a:r>
          </a:p>
          <a:p>
            <a:pPr algn="l">
              <a:spcAft>
                <a:spcPts val="600"/>
              </a:spcAft>
            </a:pPr>
            <a:r>
              <a:rPr lang="en-GB"/>
              <a:t>Sólný Pálsdóttir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C81E1D-93AE-403A-BEFC-1332C5205E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11" r="47057" b="1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73D9F3C-C7CA-4E24-84D1-4DE4A64046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4032" y="91399"/>
            <a:ext cx="2572735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874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66D25E-8072-4317-B49C-B01E3AE00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43466"/>
            <a:ext cx="4114800" cy="5795433"/>
          </a:xfrm>
        </p:spPr>
        <p:txBody>
          <a:bodyPr>
            <a:normAutofit/>
          </a:bodyPr>
          <a:lstStyle/>
          <a:p>
            <a:r>
              <a:rPr lang="en-GB" sz="3600" dirty="0" err="1"/>
              <a:t>Stuðningur</a:t>
            </a:r>
            <a:r>
              <a:rPr lang="en-GB" sz="3600" dirty="0"/>
              <a:t> við </a:t>
            </a:r>
            <a:r>
              <a:rPr lang="en-GB" sz="3600" dirty="0" err="1"/>
              <a:t>ungmenni</a:t>
            </a:r>
            <a:r>
              <a:rPr lang="en-GB" sz="3600" dirty="0"/>
              <a:t> </a:t>
            </a:r>
            <a:r>
              <a:rPr lang="en-GB" sz="3600" dirty="0" err="1"/>
              <a:t>til</a:t>
            </a:r>
            <a:r>
              <a:rPr lang="en-GB" sz="3600" dirty="0"/>
              <a:t> </a:t>
            </a:r>
            <a:r>
              <a:rPr lang="en-GB" sz="3600" dirty="0" err="1"/>
              <a:t>þess</a:t>
            </a:r>
            <a:r>
              <a:rPr lang="en-GB" sz="3600" dirty="0"/>
              <a:t> </a:t>
            </a:r>
            <a:r>
              <a:rPr lang="en-GB" sz="3600" dirty="0" err="1"/>
              <a:t>að</a:t>
            </a:r>
            <a:r>
              <a:rPr lang="en-GB" sz="3600" dirty="0"/>
              <a:t> taka </a:t>
            </a:r>
            <a:r>
              <a:rPr lang="en-GB" sz="3600" dirty="0" err="1"/>
              <a:t>almennt</a:t>
            </a:r>
            <a:r>
              <a:rPr lang="en-GB" sz="3600" dirty="0"/>
              <a:t> </a:t>
            </a:r>
            <a:r>
              <a:rPr lang="en-GB" sz="3600" dirty="0" err="1"/>
              <a:t>þátt</a:t>
            </a:r>
            <a:r>
              <a:rPr lang="en-GB" sz="3600" dirty="0"/>
              <a:t> í </a:t>
            </a:r>
            <a:r>
              <a:rPr lang="en-GB" sz="3600" dirty="0" err="1"/>
              <a:t>hagsmunabaráttu</a:t>
            </a:r>
            <a:r>
              <a:rPr lang="en-GB" sz="3600" dirty="0"/>
              <a:t> og </a:t>
            </a:r>
            <a:r>
              <a:rPr lang="en-GB" sz="3600" dirty="0" err="1"/>
              <a:t>verkefnum</a:t>
            </a:r>
            <a:r>
              <a:rPr lang="en-GB" sz="3600" dirty="0"/>
              <a:t> </a:t>
            </a:r>
            <a:r>
              <a:rPr lang="en-GB" sz="3600" dirty="0" err="1"/>
              <a:t>ungs</a:t>
            </a:r>
            <a:r>
              <a:rPr lang="en-GB" sz="3600" dirty="0"/>
              <a:t> fólks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726A0-0247-4533-8C33-1AB79E2CE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anchor="ctr">
            <a:normAutofit/>
          </a:bodyPr>
          <a:lstStyle/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Áhersla á </a:t>
            </a:r>
            <a:r>
              <a:rPr lang="en-GB" sz="2400" dirty="0" err="1"/>
              <a:t>að</a:t>
            </a:r>
            <a:r>
              <a:rPr lang="en-GB" sz="2400" dirty="0"/>
              <a:t> </a:t>
            </a:r>
            <a:r>
              <a:rPr lang="en-GB" sz="2400" dirty="0" err="1"/>
              <a:t>ungmenni</a:t>
            </a:r>
            <a:r>
              <a:rPr lang="en-GB" sz="2400" dirty="0"/>
              <a:t> </a:t>
            </a:r>
            <a:r>
              <a:rPr lang="en-GB" sz="2400" dirty="0" err="1"/>
              <a:t>með</a:t>
            </a:r>
            <a:r>
              <a:rPr lang="en-GB" sz="2400" dirty="0"/>
              <a:t> </a:t>
            </a:r>
            <a:r>
              <a:rPr lang="en-GB" sz="2400" dirty="0" err="1"/>
              <a:t>þroskahömlun</a:t>
            </a:r>
            <a:r>
              <a:rPr lang="en-GB" sz="2400" dirty="0"/>
              <a:t> og </a:t>
            </a:r>
            <a:r>
              <a:rPr lang="en-GB" sz="2400" dirty="0" err="1"/>
              <a:t>skyldar</a:t>
            </a:r>
            <a:r>
              <a:rPr lang="en-GB" sz="2400" dirty="0"/>
              <a:t> </a:t>
            </a:r>
            <a:r>
              <a:rPr lang="en-GB" sz="2400" dirty="0" err="1"/>
              <a:t>fatlanir</a:t>
            </a:r>
            <a:r>
              <a:rPr lang="en-GB" sz="2400" dirty="0"/>
              <a:t> </a:t>
            </a:r>
            <a:r>
              <a:rPr lang="en-GB" sz="2400" dirty="0" err="1"/>
              <a:t>eigi</a:t>
            </a:r>
            <a:r>
              <a:rPr lang="en-GB" sz="2400" dirty="0"/>
              <a:t> </a:t>
            </a:r>
            <a:r>
              <a:rPr lang="en-GB" sz="2400" dirty="0" err="1"/>
              <a:t>aðgengi</a:t>
            </a:r>
            <a:r>
              <a:rPr lang="en-GB" sz="2400" dirty="0"/>
              <a:t> </a:t>
            </a:r>
            <a:r>
              <a:rPr lang="en-GB" sz="2400" dirty="0" err="1"/>
              <a:t>að</a:t>
            </a:r>
            <a:r>
              <a:rPr lang="en-GB" sz="2400" dirty="0"/>
              <a:t> </a:t>
            </a:r>
            <a:r>
              <a:rPr lang="en-GB" sz="2400" dirty="0" err="1"/>
              <a:t>almennri</a:t>
            </a:r>
            <a:r>
              <a:rPr lang="en-GB" sz="2400" dirty="0"/>
              <a:t> </a:t>
            </a:r>
            <a:r>
              <a:rPr lang="en-GB" sz="2400" dirty="0" err="1"/>
              <a:t>hagsmunabaráttu</a:t>
            </a:r>
            <a:r>
              <a:rPr lang="en-GB" sz="2400" dirty="0"/>
              <a:t> og </a:t>
            </a:r>
            <a:r>
              <a:rPr lang="en-GB" sz="2400" dirty="0" err="1"/>
              <a:t>verkefnum</a:t>
            </a:r>
            <a:r>
              <a:rPr lang="en-GB" sz="2400" dirty="0"/>
              <a:t> </a:t>
            </a:r>
            <a:r>
              <a:rPr lang="en-GB" sz="2400" dirty="0" err="1"/>
              <a:t>ungs</a:t>
            </a:r>
            <a:r>
              <a:rPr lang="en-GB" sz="2400" dirty="0"/>
              <a:t> fólks </a:t>
            </a:r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GB" sz="2400" dirty="0" err="1"/>
              <a:t>M.a.</a:t>
            </a:r>
            <a:r>
              <a:rPr lang="en-GB" sz="2400" dirty="0"/>
              <a:t> </a:t>
            </a:r>
            <a:r>
              <a:rPr lang="en-GB" sz="2400" dirty="0" err="1"/>
              <a:t>með</a:t>
            </a:r>
            <a:r>
              <a:rPr lang="en-GB" sz="2400" dirty="0"/>
              <a:t> </a:t>
            </a:r>
            <a:r>
              <a:rPr lang="en-GB" sz="2400" dirty="0" err="1"/>
              <a:t>virkri</a:t>
            </a:r>
            <a:r>
              <a:rPr lang="en-GB" sz="2400" dirty="0"/>
              <a:t> </a:t>
            </a:r>
            <a:r>
              <a:rPr lang="en-GB" sz="2400" dirty="0" err="1"/>
              <a:t>þátttöku</a:t>
            </a:r>
            <a:r>
              <a:rPr lang="en-GB" sz="2400" dirty="0"/>
              <a:t> í </a:t>
            </a:r>
            <a:r>
              <a:rPr lang="en-GB" sz="2400" dirty="0" err="1"/>
              <a:t>Landssamtökum</a:t>
            </a:r>
            <a:r>
              <a:rPr lang="en-GB" sz="2400" dirty="0"/>
              <a:t> ungmennafélaga, </a:t>
            </a:r>
            <a:r>
              <a:rPr lang="en-GB" sz="2400" dirty="0" err="1"/>
              <a:t>samstarfi</a:t>
            </a:r>
            <a:r>
              <a:rPr lang="en-GB" sz="2400" dirty="0"/>
              <a:t> við </a:t>
            </a:r>
            <a:r>
              <a:rPr lang="en-GB" sz="2400" dirty="0" err="1"/>
              <a:t>Stígamót</a:t>
            </a:r>
            <a:r>
              <a:rPr lang="en-GB" sz="2400" dirty="0"/>
              <a:t> um </a:t>
            </a:r>
            <a:r>
              <a:rPr lang="en-GB" sz="2400" dirty="0" err="1"/>
              <a:t>Sjúk</a:t>
            </a:r>
            <a:r>
              <a:rPr lang="en-GB" sz="2400" dirty="0"/>
              <a:t> </a:t>
            </a:r>
            <a:r>
              <a:rPr lang="en-GB" sz="2400" dirty="0" err="1"/>
              <a:t>ást</a:t>
            </a:r>
            <a:r>
              <a:rPr lang="en-GB" sz="2400" dirty="0"/>
              <a:t>! </a:t>
            </a:r>
            <a:r>
              <a:rPr lang="en-GB" sz="2400" dirty="0" err="1"/>
              <a:t>Verkefnið</a:t>
            </a:r>
            <a:r>
              <a:rPr lang="en-GB" sz="2400" dirty="0"/>
              <a:t>, </a:t>
            </a:r>
            <a:r>
              <a:rPr lang="en-GB" sz="2400" dirty="0" err="1"/>
              <a:t>samstarfi</a:t>
            </a:r>
            <a:r>
              <a:rPr lang="en-GB" sz="2400" dirty="0"/>
              <a:t> við </a:t>
            </a:r>
            <a:r>
              <a:rPr lang="en-GB" sz="2400" dirty="0" err="1"/>
              <a:t>Unga</a:t>
            </a:r>
            <a:r>
              <a:rPr lang="en-GB" sz="2400" dirty="0"/>
              <a:t> </a:t>
            </a:r>
            <a:r>
              <a:rPr lang="en-GB" sz="2400" dirty="0" err="1"/>
              <a:t>umhverfissinna</a:t>
            </a:r>
            <a:r>
              <a:rPr lang="en-GB" sz="2400" dirty="0"/>
              <a:t>, </a:t>
            </a:r>
            <a:r>
              <a:rPr lang="en-GB" sz="2400" dirty="0" err="1"/>
              <a:t>samstarfi</a:t>
            </a:r>
            <a:r>
              <a:rPr lang="en-GB" sz="2400" dirty="0"/>
              <a:t> við </a:t>
            </a:r>
            <a:r>
              <a:rPr lang="en-GB" sz="2400" dirty="0" err="1"/>
              <a:t>ungmennaráð</a:t>
            </a:r>
            <a:r>
              <a:rPr lang="en-GB" sz="2400" dirty="0"/>
              <a:t> </a:t>
            </a:r>
            <a:r>
              <a:rPr lang="en-GB" sz="2400" dirty="0" err="1"/>
              <a:t>Barnaheilla</a:t>
            </a:r>
            <a:r>
              <a:rPr lang="en-GB" sz="2400" dirty="0"/>
              <a:t> og </a:t>
            </a:r>
            <a:r>
              <a:rPr lang="en-GB" sz="2400" dirty="0" err="1"/>
              <a:t>ungSAFT</a:t>
            </a:r>
            <a:r>
              <a:rPr lang="en-GB" sz="2400" dirty="0"/>
              <a:t> – og </a:t>
            </a:r>
            <a:r>
              <a:rPr lang="en-GB" sz="2400" dirty="0" err="1"/>
              <a:t>fleira</a:t>
            </a:r>
            <a:endParaRPr lang="en-GB" sz="2400" dirty="0"/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GB" sz="2400" dirty="0" err="1"/>
              <a:t>Starfsnámsstöður</a:t>
            </a:r>
            <a:r>
              <a:rPr lang="en-GB" sz="2400" dirty="0"/>
              <a:t> </a:t>
            </a:r>
            <a:r>
              <a:rPr lang="en-GB" sz="2400" dirty="0" err="1"/>
              <a:t>fyrir</a:t>
            </a:r>
            <a:r>
              <a:rPr lang="en-GB" sz="2400" dirty="0"/>
              <a:t> </a:t>
            </a:r>
            <a:r>
              <a:rPr lang="en-GB" sz="2400" dirty="0" err="1"/>
              <a:t>nemendur</a:t>
            </a:r>
            <a:r>
              <a:rPr lang="en-GB" sz="2400" dirty="0"/>
              <a:t> í </a:t>
            </a:r>
            <a:r>
              <a:rPr lang="en-GB" sz="2400" dirty="0" err="1"/>
              <a:t>diplómanámi</a:t>
            </a:r>
            <a:r>
              <a:rPr lang="en-GB" sz="2400" dirty="0"/>
              <a:t> í HÍ</a:t>
            </a:r>
          </a:p>
        </p:txBody>
      </p:sp>
    </p:spTree>
    <p:extLst>
      <p:ext uri="{BB962C8B-B14F-4D97-AF65-F5344CB8AC3E}">
        <p14:creationId xmlns:p14="http://schemas.microsoft.com/office/powerpoint/2010/main" val="4150319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1011-3231-47C6-8265-7FEA72AA6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700" dirty="0" err="1"/>
              <a:t>Hvað</a:t>
            </a:r>
            <a:r>
              <a:rPr lang="en-GB" sz="2700" dirty="0"/>
              <a:t> </a:t>
            </a:r>
            <a:r>
              <a:rPr lang="en-GB" sz="2700" dirty="0" err="1"/>
              <a:t>kemur</a:t>
            </a:r>
            <a:r>
              <a:rPr lang="en-GB" sz="2700" dirty="0"/>
              <a:t> í veg </a:t>
            </a:r>
            <a:r>
              <a:rPr lang="en-GB" sz="2700" dirty="0" err="1"/>
              <a:t>fyrir</a:t>
            </a:r>
            <a:r>
              <a:rPr lang="en-GB" sz="2700" dirty="0"/>
              <a:t> </a:t>
            </a:r>
            <a:r>
              <a:rPr lang="en-GB" sz="2700" dirty="0" err="1"/>
              <a:t>að</a:t>
            </a:r>
            <a:r>
              <a:rPr lang="en-GB" sz="2700" dirty="0"/>
              <a:t> </a:t>
            </a:r>
            <a:r>
              <a:rPr lang="en-GB" sz="2700" dirty="0" err="1"/>
              <a:t>við</a:t>
            </a:r>
            <a:r>
              <a:rPr lang="en-GB" sz="2700" dirty="0"/>
              <a:t> </a:t>
            </a:r>
            <a:r>
              <a:rPr lang="en-GB" sz="2700" dirty="0" err="1"/>
              <a:t>náum</a:t>
            </a:r>
            <a:r>
              <a:rPr lang="en-GB" sz="2700" dirty="0"/>
              <a:t> </a:t>
            </a:r>
            <a:r>
              <a:rPr lang="en-GB" sz="2700" dirty="0" err="1"/>
              <a:t>til</a:t>
            </a:r>
            <a:r>
              <a:rPr lang="en-GB" sz="2700" dirty="0"/>
              <a:t> </a:t>
            </a:r>
            <a:r>
              <a:rPr lang="en-GB" sz="2700" dirty="0" err="1"/>
              <a:t>fjölbreyttari</a:t>
            </a:r>
            <a:r>
              <a:rPr lang="en-GB" sz="2700" dirty="0"/>
              <a:t> </a:t>
            </a:r>
            <a:r>
              <a:rPr lang="en-GB" sz="2700" dirty="0" err="1"/>
              <a:t>hópa</a:t>
            </a:r>
            <a:r>
              <a:rPr lang="en-GB" sz="27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5E8B2-1F5F-49F9-90B6-BB959B92F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err="1"/>
              <a:t>Skortur</a:t>
            </a:r>
            <a:r>
              <a:rPr lang="en-GB" b="1" dirty="0"/>
              <a:t> á </a:t>
            </a:r>
            <a:r>
              <a:rPr lang="en-GB" b="1" dirty="0" err="1"/>
              <a:t>nauðsynlegum</a:t>
            </a:r>
            <a:r>
              <a:rPr lang="en-GB" b="1" dirty="0"/>
              <a:t> </a:t>
            </a:r>
            <a:r>
              <a:rPr lang="en-GB" b="1" dirty="0" err="1"/>
              <a:t>stuðningi</a:t>
            </a:r>
            <a:endParaRPr lang="en-GB" b="1" dirty="0"/>
          </a:p>
          <a:p>
            <a:pPr marL="457200" indent="-457200">
              <a:buFontTx/>
              <a:buChar char="-"/>
            </a:pPr>
            <a:r>
              <a:rPr lang="en-GB" dirty="0" err="1"/>
              <a:t>Fyrir</a:t>
            </a:r>
            <a:r>
              <a:rPr lang="en-GB" dirty="0"/>
              <a:t> </a:t>
            </a:r>
            <a:r>
              <a:rPr lang="en-GB" dirty="0" err="1"/>
              <a:t>börn</a:t>
            </a:r>
            <a:r>
              <a:rPr lang="en-GB" dirty="0"/>
              <a:t> </a:t>
            </a:r>
            <a:r>
              <a:rPr lang="en-GB" dirty="0" err="1"/>
              <a:t>með</a:t>
            </a:r>
            <a:r>
              <a:rPr lang="en-GB" dirty="0"/>
              <a:t> </a:t>
            </a:r>
            <a:r>
              <a:rPr lang="en-GB" dirty="0" err="1"/>
              <a:t>stuðningsþarfir</a:t>
            </a:r>
            <a:endParaRPr lang="en-GB" dirty="0"/>
          </a:p>
          <a:p>
            <a:pPr marL="457200" indent="-457200">
              <a:buFontTx/>
              <a:buChar char="-"/>
            </a:pPr>
            <a:r>
              <a:rPr lang="en-GB" dirty="0"/>
              <a:t>Fyrir </a:t>
            </a:r>
            <a:r>
              <a:rPr lang="en-GB" dirty="0" err="1"/>
              <a:t>leiðbeinendur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mæta</a:t>
            </a:r>
            <a:r>
              <a:rPr lang="en-GB" dirty="0"/>
              <a:t> </a:t>
            </a:r>
            <a:r>
              <a:rPr lang="en-GB" dirty="0" err="1"/>
              <a:t>þessum</a:t>
            </a:r>
            <a:r>
              <a:rPr lang="en-GB" dirty="0"/>
              <a:t> </a:t>
            </a:r>
            <a:r>
              <a:rPr lang="en-GB" dirty="0" err="1"/>
              <a:t>þörfum</a:t>
            </a:r>
            <a:endParaRPr lang="en-GB" dirty="0"/>
          </a:p>
          <a:p>
            <a:pPr marL="457200" indent="-457200">
              <a:buFontTx/>
              <a:buChar char="-"/>
            </a:pPr>
            <a:r>
              <a:rPr lang="en-GB" dirty="0"/>
              <a:t>Fyrir </a:t>
            </a:r>
            <a:r>
              <a:rPr lang="en-GB" dirty="0" err="1"/>
              <a:t>foreldra</a:t>
            </a:r>
            <a:r>
              <a:rPr lang="en-GB" dirty="0"/>
              <a:t> og </a:t>
            </a:r>
            <a:r>
              <a:rPr lang="en-GB" dirty="0" err="1"/>
              <a:t>fjölskyldur</a:t>
            </a:r>
            <a:r>
              <a:rPr lang="en-GB" dirty="0"/>
              <a:t> </a:t>
            </a:r>
          </a:p>
          <a:p>
            <a:r>
              <a:rPr lang="en-GB" b="1" dirty="0" err="1"/>
              <a:t>Viðorf</a:t>
            </a:r>
            <a:r>
              <a:rPr lang="en-GB" b="1" dirty="0"/>
              <a:t> - ekki </a:t>
            </a:r>
            <a:r>
              <a:rPr lang="en-GB" b="1" dirty="0" err="1"/>
              <a:t>alltaf</a:t>
            </a:r>
            <a:r>
              <a:rPr lang="en-GB" b="1" dirty="0"/>
              <a:t> </a:t>
            </a:r>
            <a:r>
              <a:rPr lang="en-GB" b="1" dirty="0" err="1"/>
              <a:t>meðvitund</a:t>
            </a:r>
            <a:r>
              <a:rPr lang="en-GB" b="1" dirty="0"/>
              <a:t> um </a:t>
            </a:r>
            <a:r>
              <a:rPr lang="en-GB" b="1" dirty="0" err="1"/>
              <a:t>áskorunina</a:t>
            </a:r>
            <a:endParaRPr lang="en-GB" b="1" dirty="0"/>
          </a:p>
          <a:p>
            <a:pPr marL="457200" indent="-457200">
              <a:buFontTx/>
              <a:buChar char="-"/>
            </a:pPr>
            <a:r>
              <a:rPr lang="en-GB" dirty="0"/>
              <a:t>“</a:t>
            </a:r>
            <a:r>
              <a:rPr lang="en-GB" dirty="0" err="1"/>
              <a:t>Allir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vilja</a:t>
            </a:r>
            <a:r>
              <a:rPr lang="en-GB" dirty="0"/>
              <a:t> mega </a:t>
            </a:r>
            <a:r>
              <a:rPr lang="en-GB" dirty="0" err="1"/>
              <a:t>koma</a:t>
            </a:r>
            <a:r>
              <a:rPr lang="en-GB" dirty="0"/>
              <a:t>” -  </a:t>
            </a:r>
            <a:r>
              <a:rPr lang="en-GB" dirty="0" err="1"/>
              <a:t>vantar</a:t>
            </a:r>
            <a:r>
              <a:rPr lang="en-GB" dirty="0"/>
              <a:t> </a:t>
            </a:r>
            <a:r>
              <a:rPr lang="en-GB" dirty="0" err="1"/>
              <a:t>upp</a:t>
            </a:r>
            <a:r>
              <a:rPr lang="en-GB" dirty="0"/>
              <a:t> á </a:t>
            </a:r>
            <a:r>
              <a:rPr lang="en-GB" dirty="0" err="1"/>
              <a:t>viðeigandi</a:t>
            </a:r>
            <a:r>
              <a:rPr lang="en-GB" dirty="0"/>
              <a:t> </a:t>
            </a:r>
            <a:r>
              <a:rPr lang="en-GB" dirty="0" err="1"/>
              <a:t>aðlögun</a:t>
            </a:r>
            <a:r>
              <a:rPr lang="en-GB" dirty="0"/>
              <a:t> </a:t>
            </a:r>
          </a:p>
          <a:p>
            <a:pPr marL="457200" indent="-457200">
              <a:buFontTx/>
              <a:buChar char="-"/>
            </a:pPr>
            <a:r>
              <a:rPr lang="en-GB" dirty="0" err="1"/>
              <a:t>Meðvituð</a:t>
            </a:r>
            <a:r>
              <a:rPr lang="en-GB" dirty="0"/>
              <a:t> </a:t>
            </a:r>
            <a:r>
              <a:rPr lang="en-GB" dirty="0" err="1"/>
              <a:t>eða</a:t>
            </a:r>
            <a:r>
              <a:rPr lang="en-GB" dirty="0"/>
              <a:t> </a:t>
            </a:r>
            <a:r>
              <a:rPr lang="en-GB" dirty="0" err="1"/>
              <a:t>ómeðvituð</a:t>
            </a:r>
            <a:r>
              <a:rPr lang="en-GB" dirty="0"/>
              <a:t> </a:t>
            </a:r>
            <a:r>
              <a:rPr lang="en-GB" dirty="0" err="1"/>
              <a:t>tilhneiging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visa </a:t>
            </a:r>
            <a:r>
              <a:rPr lang="en-GB" dirty="0" err="1"/>
              <a:t>fötluðum</a:t>
            </a:r>
            <a:r>
              <a:rPr lang="en-GB" dirty="0"/>
              <a:t> </a:t>
            </a:r>
            <a:r>
              <a:rPr lang="en-GB" dirty="0" err="1"/>
              <a:t>börnum</a:t>
            </a:r>
            <a:r>
              <a:rPr lang="en-GB" dirty="0"/>
              <a:t> í </a:t>
            </a:r>
            <a:r>
              <a:rPr lang="en-GB" dirty="0" err="1"/>
              <a:t>sérúrræði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5954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01FA4-B0F7-4C40-8AD7-FBFA4AC51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Hvað</a:t>
            </a:r>
            <a:r>
              <a:rPr lang="en-GB" dirty="0"/>
              <a:t> </a:t>
            </a:r>
            <a:r>
              <a:rPr lang="en-GB" dirty="0" err="1"/>
              <a:t>þarf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greiða</a:t>
            </a:r>
            <a:r>
              <a:rPr lang="en-GB" dirty="0"/>
              <a:t> </a:t>
            </a:r>
            <a:r>
              <a:rPr lang="en-GB" dirty="0" err="1"/>
              <a:t>fyrir</a:t>
            </a:r>
            <a:r>
              <a:rPr lang="en-GB" dirty="0"/>
              <a:t> </a:t>
            </a:r>
            <a:r>
              <a:rPr lang="en-GB" dirty="0" err="1"/>
              <a:t>þátttöku</a:t>
            </a:r>
            <a:r>
              <a:rPr lang="en-GB" dirty="0"/>
              <a:t> </a:t>
            </a:r>
            <a:r>
              <a:rPr lang="en-GB" dirty="0" err="1"/>
              <a:t>allra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76DB2-BBCE-4CD8-8198-A5F832A31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3300" dirty="0" err="1"/>
              <a:t>Skilning</a:t>
            </a:r>
            <a:r>
              <a:rPr lang="en-GB" sz="3300" dirty="0"/>
              <a:t> á </a:t>
            </a:r>
            <a:r>
              <a:rPr lang="en-GB" sz="3300" dirty="0" err="1"/>
              <a:t>mannréttindum</a:t>
            </a:r>
            <a:r>
              <a:rPr lang="en-GB" sz="3300" dirty="0"/>
              <a:t> og </a:t>
            </a:r>
            <a:r>
              <a:rPr lang="en-GB" sz="3300" dirty="0" err="1"/>
              <a:t>jafnrétti</a:t>
            </a:r>
            <a:r>
              <a:rPr lang="en-GB" sz="3300" dirty="0"/>
              <a:t> - </a:t>
            </a:r>
            <a:r>
              <a:rPr lang="en-GB" sz="3300" dirty="0" err="1"/>
              <a:t>viðeigandi</a:t>
            </a:r>
            <a:r>
              <a:rPr lang="en-GB" sz="3300" dirty="0"/>
              <a:t> </a:t>
            </a:r>
            <a:r>
              <a:rPr lang="en-GB" sz="3300" dirty="0" err="1"/>
              <a:t>aðlögun</a:t>
            </a:r>
            <a:endParaRPr lang="en-GB" sz="3300" dirty="0"/>
          </a:p>
          <a:p>
            <a:r>
              <a:rPr lang="en-GB" sz="3300" dirty="0" err="1"/>
              <a:t>Sameiginlega</a:t>
            </a:r>
            <a:r>
              <a:rPr lang="en-GB" sz="3300" dirty="0"/>
              <a:t> </a:t>
            </a:r>
            <a:r>
              <a:rPr lang="en-GB" sz="3300" dirty="0" err="1"/>
              <a:t>ábyrgð</a:t>
            </a:r>
            <a:r>
              <a:rPr lang="en-GB" sz="3300" dirty="0"/>
              <a:t> </a:t>
            </a:r>
            <a:r>
              <a:rPr lang="en-GB" sz="3300" dirty="0" err="1"/>
              <a:t>okkar</a:t>
            </a:r>
            <a:r>
              <a:rPr lang="en-GB" sz="3300" dirty="0"/>
              <a:t> </a:t>
            </a:r>
            <a:r>
              <a:rPr lang="en-GB" sz="3300" dirty="0" err="1"/>
              <a:t>allra</a:t>
            </a:r>
            <a:endParaRPr lang="en-GB" sz="3300" dirty="0"/>
          </a:p>
          <a:p>
            <a:r>
              <a:rPr lang="en-GB" dirty="0" err="1"/>
              <a:t>Skilning</a:t>
            </a:r>
            <a:r>
              <a:rPr lang="en-GB" dirty="0"/>
              <a:t> á </a:t>
            </a:r>
            <a:r>
              <a:rPr lang="en-GB" dirty="0" err="1"/>
              <a:t>ólíkum</a:t>
            </a:r>
            <a:r>
              <a:rPr lang="en-GB" dirty="0"/>
              <a:t> </a:t>
            </a:r>
            <a:r>
              <a:rPr lang="en-GB" dirty="0" err="1"/>
              <a:t>stuðningsþörfum</a:t>
            </a:r>
            <a:r>
              <a:rPr lang="en-GB" dirty="0"/>
              <a:t> </a:t>
            </a:r>
            <a:r>
              <a:rPr lang="en-GB" dirty="0" err="1"/>
              <a:t>ólíkra</a:t>
            </a:r>
            <a:r>
              <a:rPr lang="en-GB" dirty="0"/>
              <a:t> </a:t>
            </a:r>
            <a:r>
              <a:rPr lang="en-GB" dirty="0" err="1"/>
              <a:t>barna</a:t>
            </a:r>
            <a:endParaRPr lang="en-GB" dirty="0"/>
          </a:p>
          <a:p>
            <a:r>
              <a:rPr lang="en-GB" dirty="0" err="1"/>
              <a:t>Vilja</a:t>
            </a:r>
            <a:r>
              <a:rPr lang="en-GB" dirty="0"/>
              <a:t> og </a:t>
            </a:r>
            <a:r>
              <a:rPr lang="en-GB" dirty="0" err="1"/>
              <a:t>bjargir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mæta</a:t>
            </a:r>
            <a:r>
              <a:rPr lang="en-GB" dirty="0"/>
              <a:t> </a:t>
            </a:r>
            <a:r>
              <a:rPr lang="en-GB" dirty="0" err="1"/>
              <a:t>ólíkum</a:t>
            </a:r>
            <a:r>
              <a:rPr lang="en-GB" dirty="0"/>
              <a:t> </a:t>
            </a:r>
            <a:r>
              <a:rPr lang="en-GB" dirty="0" err="1"/>
              <a:t>stuðningsþörfum</a:t>
            </a:r>
            <a:r>
              <a:rPr lang="en-GB" dirty="0"/>
              <a:t> </a:t>
            </a:r>
            <a:r>
              <a:rPr lang="en-GB" dirty="0" err="1"/>
              <a:t>ólíkra</a:t>
            </a:r>
            <a:r>
              <a:rPr lang="en-GB" dirty="0"/>
              <a:t> </a:t>
            </a:r>
            <a:r>
              <a:rPr lang="en-GB" dirty="0" err="1"/>
              <a:t>barna</a:t>
            </a:r>
            <a:endParaRPr lang="en-GB" dirty="0"/>
          </a:p>
          <a:p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sjá</a:t>
            </a:r>
            <a:r>
              <a:rPr lang="en-GB" dirty="0"/>
              <a:t> </a:t>
            </a:r>
            <a:r>
              <a:rPr lang="en-GB" dirty="0" err="1"/>
              <a:t>kosti</a:t>
            </a:r>
            <a:r>
              <a:rPr lang="en-GB" dirty="0"/>
              <a:t> </a:t>
            </a:r>
            <a:r>
              <a:rPr lang="en-GB" dirty="0" err="1"/>
              <a:t>margbreytileikans</a:t>
            </a:r>
            <a:r>
              <a:rPr lang="en-GB" dirty="0"/>
              <a:t> – </a:t>
            </a:r>
            <a:r>
              <a:rPr lang="en-GB" dirty="0" err="1"/>
              <a:t>eðlilegur</a:t>
            </a:r>
            <a:r>
              <a:rPr lang="en-GB" dirty="0"/>
              <a:t> </a:t>
            </a:r>
            <a:r>
              <a:rPr lang="en-GB" dirty="0" err="1"/>
              <a:t>hluti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lífinu</a:t>
            </a:r>
            <a:r>
              <a:rPr lang="en-GB" dirty="0"/>
              <a:t> </a:t>
            </a:r>
          </a:p>
          <a:p>
            <a:r>
              <a:rPr lang="en-GB" dirty="0" err="1"/>
              <a:t>Að</a:t>
            </a:r>
            <a:r>
              <a:rPr lang="en-GB" dirty="0"/>
              <a:t> geta </a:t>
            </a:r>
            <a:r>
              <a:rPr lang="en-GB" dirty="0" err="1"/>
              <a:t>tekist</a:t>
            </a:r>
            <a:r>
              <a:rPr lang="en-GB" dirty="0"/>
              <a:t> á við </a:t>
            </a:r>
            <a:r>
              <a:rPr lang="en-GB" dirty="0" err="1"/>
              <a:t>áskoranir</a:t>
            </a:r>
            <a:r>
              <a:rPr lang="en-GB" dirty="0"/>
              <a:t> </a:t>
            </a:r>
            <a:r>
              <a:rPr lang="en-GB" dirty="0" err="1"/>
              <a:t>margbreytileikans</a:t>
            </a:r>
            <a:r>
              <a:rPr lang="en-GB" dirty="0"/>
              <a:t> og </a:t>
            </a:r>
            <a:r>
              <a:rPr lang="en-GB" dirty="0" err="1"/>
              <a:t>gert</a:t>
            </a:r>
            <a:r>
              <a:rPr lang="en-GB" dirty="0"/>
              <a:t> </a:t>
            </a:r>
            <a:r>
              <a:rPr lang="en-GB" dirty="0" err="1"/>
              <a:t>ráð</a:t>
            </a:r>
            <a:r>
              <a:rPr lang="en-GB" dirty="0"/>
              <a:t> </a:t>
            </a:r>
            <a:r>
              <a:rPr lang="en-GB" dirty="0" err="1"/>
              <a:t>fyrir</a:t>
            </a:r>
            <a:r>
              <a:rPr lang="en-GB" dirty="0"/>
              <a:t> </a:t>
            </a:r>
            <a:r>
              <a:rPr lang="en-GB" dirty="0" err="1"/>
              <a:t>öllum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007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3F8DB-FD64-4AA0-AC65-E82691062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Landssamtökin Þroskahjálp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7501A-F5A1-4283-AE22-697DD1666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305050"/>
            <a:ext cx="10268712" cy="387629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Landssamtökin Þroskahjálp eru </a:t>
            </a:r>
            <a:r>
              <a:rPr lang="en-GB" dirty="0" err="1"/>
              <a:t>mannréttindasamtök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vinna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réttindum</a:t>
            </a:r>
            <a:r>
              <a:rPr lang="en-GB" dirty="0"/>
              <a:t> fólks </a:t>
            </a:r>
            <a:r>
              <a:rPr lang="en-GB" dirty="0" err="1"/>
              <a:t>með</a:t>
            </a:r>
            <a:r>
              <a:rPr lang="en-GB" dirty="0"/>
              <a:t> </a:t>
            </a:r>
            <a:r>
              <a:rPr lang="en-GB" dirty="0" err="1"/>
              <a:t>þroskahömlun</a:t>
            </a:r>
            <a:r>
              <a:rPr lang="en-GB" dirty="0"/>
              <a:t> og fatlaðra </a:t>
            </a:r>
            <a:r>
              <a:rPr lang="en-GB" dirty="0" err="1"/>
              <a:t>barna</a:t>
            </a:r>
            <a:r>
              <a:rPr lang="en-GB" dirty="0"/>
              <a:t> </a:t>
            </a:r>
          </a:p>
          <a:p>
            <a:r>
              <a:rPr lang="en-GB" dirty="0" err="1"/>
              <a:t>Starfið</a:t>
            </a:r>
            <a:r>
              <a:rPr lang="en-GB" dirty="0"/>
              <a:t> </a:t>
            </a:r>
            <a:r>
              <a:rPr lang="en-GB" dirty="0" err="1"/>
              <a:t>byggist</a:t>
            </a:r>
            <a:r>
              <a:rPr lang="en-GB" dirty="0"/>
              <a:t> á </a:t>
            </a:r>
            <a:r>
              <a:rPr lang="en-GB" dirty="0" err="1"/>
              <a:t>alþjóðlega</a:t>
            </a:r>
            <a:r>
              <a:rPr lang="en-GB" dirty="0"/>
              <a:t> </a:t>
            </a:r>
            <a:r>
              <a:rPr lang="en-GB" dirty="0" err="1"/>
              <a:t>viðurkenndum</a:t>
            </a:r>
            <a:r>
              <a:rPr lang="en-GB" dirty="0"/>
              <a:t> </a:t>
            </a:r>
            <a:r>
              <a:rPr lang="en-GB" dirty="0" err="1"/>
              <a:t>mannréttindasamningum</a:t>
            </a:r>
            <a:r>
              <a:rPr lang="en-GB" dirty="0"/>
              <a:t> og </a:t>
            </a:r>
            <a:r>
              <a:rPr lang="en-GB" dirty="0" err="1"/>
              <a:t>hugsjónum</a:t>
            </a:r>
            <a:r>
              <a:rPr lang="en-GB" dirty="0"/>
              <a:t>: </a:t>
            </a:r>
            <a:r>
              <a:rPr lang="en-GB" dirty="0" err="1"/>
              <a:t>samningur</a:t>
            </a:r>
            <a:r>
              <a:rPr lang="en-GB" dirty="0"/>
              <a:t> </a:t>
            </a:r>
            <a:r>
              <a:rPr lang="en-GB" dirty="0" err="1"/>
              <a:t>Sameinuð</a:t>
            </a:r>
            <a:r>
              <a:rPr lang="en-GB" dirty="0"/>
              <a:t> </a:t>
            </a:r>
            <a:r>
              <a:rPr lang="en-GB" dirty="0" err="1"/>
              <a:t>þjóðanna</a:t>
            </a:r>
            <a:r>
              <a:rPr lang="en-GB" dirty="0"/>
              <a:t> um </a:t>
            </a:r>
            <a:r>
              <a:rPr lang="en-GB" dirty="0" err="1"/>
              <a:t>réttindi</a:t>
            </a:r>
            <a:r>
              <a:rPr lang="en-GB" dirty="0"/>
              <a:t> </a:t>
            </a:r>
            <a:r>
              <a:rPr lang="en-GB" dirty="0" err="1"/>
              <a:t>fatlaðs</a:t>
            </a:r>
            <a:r>
              <a:rPr lang="en-GB" dirty="0"/>
              <a:t> fólks, </a:t>
            </a:r>
            <a:r>
              <a:rPr lang="en-GB" dirty="0" err="1"/>
              <a:t>Barnasáttmáli</a:t>
            </a:r>
            <a:r>
              <a:rPr lang="en-GB" dirty="0"/>
              <a:t> </a:t>
            </a:r>
            <a:r>
              <a:rPr lang="en-GB" dirty="0" err="1"/>
              <a:t>Sameinuðu</a:t>
            </a:r>
            <a:r>
              <a:rPr lang="en-GB" dirty="0"/>
              <a:t> </a:t>
            </a:r>
            <a:r>
              <a:rPr lang="en-GB" dirty="0" err="1"/>
              <a:t>þjóðanna</a:t>
            </a:r>
            <a:r>
              <a:rPr lang="en-GB" dirty="0"/>
              <a:t>, </a:t>
            </a:r>
            <a:r>
              <a:rPr lang="en-GB" dirty="0" err="1"/>
              <a:t>Heimsmarkmið</a:t>
            </a:r>
            <a:r>
              <a:rPr lang="en-GB" dirty="0"/>
              <a:t> </a:t>
            </a:r>
            <a:r>
              <a:rPr lang="en-GB" dirty="0" err="1"/>
              <a:t>Sameinuðu</a:t>
            </a:r>
            <a:r>
              <a:rPr lang="en-GB" dirty="0"/>
              <a:t> </a:t>
            </a:r>
            <a:r>
              <a:rPr lang="en-GB" dirty="0" err="1"/>
              <a:t>þjóðanna</a:t>
            </a:r>
            <a:r>
              <a:rPr lang="en-GB" dirty="0"/>
              <a:t> eru </a:t>
            </a:r>
            <a:r>
              <a:rPr lang="en-GB" dirty="0" err="1"/>
              <a:t>grunnurinn</a:t>
            </a:r>
            <a:endParaRPr lang="en-GB" dirty="0"/>
          </a:p>
          <a:p>
            <a:r>
              <a:rPr lang="en-GB" dirty="0" err="1"/>
              <a:t>Samráð</a:t>
            </a:r>
            <a:r>
              <a:rPr lang="en-GB" dirty="0"/>
              <a:t> og </a:t>
            </a:r>
            <a:r>
              <a:rPr lang="en-GB" dirty="0" err="1"/>
              <a:t>þátttaka</a:t>
            </a:r>
            <a:r>
              <a:rPr lang="en-GB" dirty="0"/>
              <a:t> – </a:t>
            </a:r>
            <a:r>
              <a:rPr lang="en-GB" dirty="0" err="1"/>
              <a:t>lykilatriði</a:t>
            </a:r>
            <a:r>
              <a:rPr lang="en-GB" dirty="0"/>
              <a:t> í </a:t>
            </a:r>
            <a:r>
              <a:rPr lang="en-GB" dirty="0" err="1"/>
              <a:t>mannréttindasamningum</a:t>
            </a:r>
            <a:r>
              <a:rPr lang="en-GB" dirty="0"/>
              <a:t> og án </a:t>
            </a:r>
            <a:r>
              <a:rPr lang="en-GB" dirty="0" err="1"/>
              <a:t>þess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uppfylla</a:t>
            </a:r>
            <a:r>
              <a:rPr lang="en-GB" dirty="0"/>
              <a:t> </a:t>
            </a:r>
            <a:r>
              <a:rPr lang="en-GB" dirty="0" err="1"/>
              <a:t>mannréttindasamninga</a:t>
            </a:r>
            <a:r>
              <a:rPr lang="en-GB" dirty="0"/>
              <a:t> </a:t>
            </a:r>
            <a:r>
              <a:rPr lang="en-GB" dirty="0" err="1"/>
              <a:t>verða</a:t>
            </a:r>
            <a:r>
              <a:rPr lang="en-GB" dirty="0"/>
              <a:t> </a:t>
            </a:r>
            <a:r>
              <a:rPr lang="en-GB" dirty="0" err="1"/>
              <a:t>heimsmarkmiðin</a:t>
            </a:r>
            <a:r>
              <a:rPr lang="en-GB" dirty="0"/>
              <a:t> ekki </a:t>
            </a:r>
            <a:r>
              <a:rPr lang="en-GB" dirty="0" err="1"/>
              <a:t>uppfyllt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649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C36AA-1092-48A1-A7CF-65F1A61DC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err="1"/>
              <a:t>Málefnastarf</a:t>
            </a:r>
            <a:r>
              <a:rPr lang="en-GB" sz="5400" dirty="0"/>
              <a:t> </a:t>
            </a:r>
            <a:r>
              <a:rPr lang="en-GB" sz="5400" dirty="0" err="1"/>
              <a:t>ungmennaráðs</a:t>
            </a:r>
            <a:endParaRPr lang="en-GB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BC15-0A6E-41D8-9524-94C006179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Á </a:t>
            </a:r>
            <a:r>
              <a:rPr lang="en-GB" dirty="0" err="1"/>
              <a:t>stofnfundu</a:t>
            </a:r>
            <a:r>
              <a:rPr lang="en-GB" dirty="0"/>
              <a:t> </a:t>
            </a:r>
            <a:r>
              <a:rPr lang="en-GB" dirty="0" err="1"/>
              <a:t>ungmennaráðs</a:t>
            </a:r>
            <a:r>
              <a:rPr lang="en-GB" dirty="0"/>
              <a:t> í </a:t>
            </a:r>
            <a:r>
              <a:rPr lang="en-GB" dirty="0" err="1"/>
              <a:t>janúar</a:t>
            </a:r>
            <a:r>
              <a:rPr lang="en-GB" dirty="0"/>
              <a:t> 2020 </a:t>
            </a:r>
            <a:r>
              <a:rPr lang="en-GB" dirty="0" err="1"/>
              <a:t>fór</a:t>
            </a:r>
            <a:r>
              <a:rPr lang="en-GB" dirty="0"/>
              <a:t> </a:t>
            </a:r>
            <a:r>
              <a:rPr lang="en-GB" dirty="0" err="1"/>
              <a:t>fram</a:t>
            </a:r>
            <a:r>
              <a:rPr lang="en-GB" dirty="0"/>
              <a:t> </a:t>
            </a:r>
            <a:r>
              <a:rPr lang="en-GB" dirty="0" err="1"/>
              <a:t>málefnavinna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skilgreina</a:t>
            </a:r>
            <a:r>
              <a:rPr lang="en-GB" dirty="0"/>
              <a:t> </a:t>
            </a:r>
            <a:r>
              <a:rPr lang="en-GB" dirty="0" err="1"/>
              <a:t>þau</a:t>
            </a:r>
            <a:r>
              <a:rPr lang="en-GB" dirty="0"/>
              <a:t> </a:t>
            </a:r>
            <a:r>
              <a:rPr lang="en-GB" dirty="0" err="1"/>
              <a:t>áhersluatriði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mikilvægast</a:t>
            </a:r>
            <a:r>
              <a:rPr lang="en-GB" dirty="0"/>
              <a:t> </a:t>
            </a:r>
            <a:r>
              <a:rPr lang="en-GB" dirty="0" err="1"/>
              <a:t>þótti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vinna </a:t>
            </a:r>
            <a:r>
              <a:rPr lang="en-GB" dirty="0" err="1"/>
              <a:t>að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Menntamál</a:t>
            </a:r>
            <a:r>
              <a:rPr lang="en-GB" dirty="0"/>
              <a:t> – </a:t>
            </a:r>
            <a:r>
              <a:rPr lang="en-GB" dirty="0" err="1"/>
              <a:t>fleiri</a:t>
            </a:r>
            <a:r>
              <a:rPr lang="en-GB" dirty="0"/>
              <a:t> </a:t>
            </a:r>
            <a:r>
              <a:rPr lang="en-GB" dirty="0" err="1"/>
              <a:t>tækifæri</a:t>
            </a:r>
            <a:r>
              <a:rPr lang="en-GB" dirty="0"/>
              <a:t> á </a:t>
            </a:r>
            <a:r>
              <a:rPr lang="en-GB" dirty="0" err="1"/>
              <a:t>efri</a:t>
            </a:r>
            <a:r>
              <a:rPr lang="en-GB" dirty="0"/>
              <a:t> </a:t>
            </a:r>
            <a:r>
              <a:rPr lang="en-GB" dirty="0" err="1"/>
              <a:t>skólastigum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Atvinnumál</a:t>
            </a:r>
            <a:r>
              <a:rPr lang="en-GB" dirty="0"/>
              <a:t> – </a:t>
            </a:r>
            <a:r>
              <a:rPr lang="en-GB" dirty="0" err="1"/>
              <a:t>fleiri</a:t>
            </a:r>
            <a:r>
              <a:rPr lang="en-GB" dirty="0"/>
              <a:t> og </a:t>
            </a:r>
            <a:r>
              <a:rPr lang="en-GB" dirty="0" err="1"/>
              <a:t>fjölbreyttari</a:t>
            </a:r>
            <a:r>
              <a:rPr lang="en-GB" dirty="0"/>
              <a:t> </a:t>
            </a:r>
            <a:r>
              <a:rPr lang="en-GB" dirty="0" err="1"/>
              <a:t>tækifæri</a:t>
            </a:r>
            <a:r>
              <a:rPr lang="en-GB" dirty="0"/>
              <a:t> á </a:t>
            </a:r>
            <a:r>
              <a:rPr lang="en-GB" dirty="0" err="1"/>
              <a:t>vinnumarkaði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Frístundamál</a:t>
            </a:r>
            <a:r>
              <a:rPr lang="en-GB" dirty="0"/>
              <a:t> – </a:t>
            </a:r>
            <a:r>
              <a:rPr lang="en-GB" dirty="0" err="1"/>
              <a:t>fleiri</a:t>
            </a:r>
            <a:r>
              <a:rPr lang="en-GB" dirty="0"/>
              <a:t> </a:t>
            </a:r>
            <a:r>
              <a:rPr lang="en-GB" dirty="0" err="1"/>
              <a:t>tækifæri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betra</a:t>
            </a:r>
            <a:r>
              <a:rPr lang="en-GB" dirty="0"/>
              <a:t> </a:t>
            </a:r>
            <a:r>
              <a:rPr lang="en-GB" dirty="0" err="1"/>
              <a:t>aðgengi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“</a:t>
            </a:r>
            <a:r>
              <a:rPr lang="en-GB" dirty="0" err="1"/>
              <a:t>hefðbundnu</a:t>
            </a:r>
            <a:r>
              <a:rPr lang="en-GB" dirty="0"/>
              <a:t>” </a:t>
            </a:r>
            <a:r>
              <a:rPr lang="en-GB" dirty="0" err="1"/>
              <a:t>frístundastarfi</a:t>
            </a:r>
            <a:r>
              <a:rPr lang="en-GB" dirty="0"/>
              <a:t>. </a:t>
            </a:r>
            <a:r>
              <a:rPr lang="en-GB" dirty="0">
                <a:solidFill>
                  <a:srgbClr val="00B050"/>
                </a:solidFill>
              </a:rPr>
              <a:t>“</a:t>
            </a:r>
            <a:r>
              <a:rPr lang="en-GB" dirty="0" err="1">
                <a:solidFill>
                  <a:srgbClr val="00B050"/>
                </a:solidFill>
              </a:rPr>
              <a:t>Ég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vil</a:t>
            </a:r>
            <a:r>
              <a:rPr lang="en-GB" dirty="0">
                <a:solidFill>
                  <a:srgbClr val="00B050"/>
                </a:solidFill>
              </a:rPr>
              <a:t> geta </a:t>
            </a:r>
            <a:r>
              <a:rPr lang="en-GB" dirty="0" err="1">
                <a:solidFill>
                  <a:srgbClr val="00B050"/>
                </a:solidFill>
              </a:rPr>
              <a:t>verið</a:t>
            </a:r>
            <a:r>
              <a:rPr lang="en-GB" dirty="0">
                <a:solidFill>
                  <a:srgbClr val="00B050"/>
                </a:solidFill>
              </a:rPr>
              <a:t> í því </a:t>
            </a:r>
            <a:r>
              <a:rPr lang="en-GB" dirty="0" err="1">
                <a:solidFill>
                  <a:srgbClr val="00B050"/>
                </a:solidFill>
              </a:rPr>
              <a:t>frístundastarfi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sem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ég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hef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áhuga</a:t>
            </a:r>
            <a:r>
              <a:rPr lang="en-GB" dirty="0">
                <a:solidFill>
                  <a:srgbClr val="00B050"/>
                </a:solidFill>
              </a:rPr>
              <a:t> á – en </a:t>
            </a:r>
            <a:r>
              <a:rPr lang="en-GB" dirty="0" err="1">
                <a:solidFill>
                  <a:srgbClr val="00B050"/>
                </a:solidFill>
              </a:rPr>
              <a:t>þurfa</a:t>
            </a:r>
            <a:r>
              <a:rPr lang="en-GB" dirty="0">
                <a:solidFill>
                  <a:srgbClr val="00B050"/>
                </a:solidFill>
              </a:rPr>
              <a:t> ekki </a:t>
            </a:r>
            <a:r>
              <a:rPr lang="en-GB" dirty="0" err="1">
                <a:solidFill>
                  <a:srgbClr val="00B050"/>
                </a:solidFill>
              </a:rPr>
              <a:t>að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gera</a:t>
            </a:r>
            <a:r>
              <a:rPr lang="en-GB" dirty="0">
                <a:solidFill>
                  <a:srgbClr val="00B050"/>
                </a:solidFill>
              </a:rPr>
              <a:t> bara </a:t>
            </a:r>
            <a:r>
              <a:rPr lang="en-GB" dirty="0" err="1">
                <a:solidFill>
                  <a:srgbClr val="00B050"/>
                </a:solidFill>
              </a:rPr>
              <a:t>það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sem</a:t>
            </a:r>
            <a:r>
              <a:rPr lang="en-GB" dirty="0">
                <a:solidFill>
                  <a:srgbClr val="00B050"/>
                </a:solidFill>
              </a:rPr>
              <a:t> er í </a:t>
            </a:r>
            <a:r>
              <a:rPr lang="en-GB" dirty="0" err="1">
                <a:solidFill>
                  <a:srgbClr val="00B050"/>
                </a:solidFill>
              </a:rPr>
              <a:t>boði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fyrir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krakka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eins</a:t>
            </a:r>
            <a:r>
              <a:rPr lang="en-GB" dirty="0">
                <a:solidFill>
                  <a:srgbClr val="00B050"/>
                </a:solidFill>
              </a:rPr>
              <a:t> og </a:t>
            </a:r>
            <a:r>
              <a:rPr lang="en-GB" dirty="0" err="1">
                <a:solidFill>
                  <a:srgbClr val="00B050"/>
                </a:solidFill>
              </a:rPr>
              <a:t>mig</a:t>
            </a:r>
            <a:r>
              <a:rPr lang="en-GB" dirty="0">
                <a:solidFill>
                  <a:srgbClr val="00B050"/>
                </a:solidFill>
              </a:rPr>
              <a:t>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705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8BCB8-97A1-492E-9498-A262F8C7B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193989"/>
            <a:ext cx="10268712" cy="1700784"/>
          </a:xfrm>
        </p:spPr>
        <p:txBody>
          <a:bodyPr/>
          <a:lstStyle/>
          <a:p>
            <a:pPr algn="ctr"/>
            <a:r>
              <a:rPr lang="en-GB" dirty="0" err="1"/>
              <a:t>Verkefni</a:t>
            </a:r>
            <a:r>
              <a:rPr lang="en-GB" dirty="0"/>
              <a:t> </a:t>
            </a:r>
            <a:r>
              <a:rPr lang="en-GB" dirty="0" err="1"/>
              <a:t>Þroskahjálpar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E5EB1-6AF7-4867-8911-7CAF2C416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Samstarf</a:t>
            </a:r>
            <a:r>
              <a:rPr lang="en-GB" dirty="0"/>
              <a:t> 9 </a:t>
            </a:r>
            <a:r>
              <a:rPr lang="en-GB" dirty="0" err="1"/>
              <a:t>félagsamtaka</a:t>
            </a:r>
            <a:r>
              <a:rPr lang="en-GB" dirty="0"/>
              <a:t> um </a:t>
            </a:r>
            <a:r>
              <a:rPr lang="en-GB" dirty="0" err="1"/>
              <a:t>gerð</a:t>
            </a:r>
            <a:r>
              <a:rPr lang="en-GB" dirty="0"/>
              <a:t> </a:t>
            </a:r>
            <a:r>
              <a:rPr lang="en-GB" dirty="0" err="1"/>
              <a:t>Skuggaskýrslu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Barnaréttarnefndar</a:t>
            </a:r>
            <a:r>
              <a:rPr lang="en-GB" dirty="0"/>
              <a:t> SÞ.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Verkefni</a:t>
            </a:r>
            <a:r>
              <a:rPr lang="en-GB" dirty="0"/>
              <a:t> í </a:t>
            </a:r>
            <a:r>
              <a:rPr lang="en-GB" dirty="0" err="1"/>
              <a:t>samstarfi</a:t>
            </a:r>
            <a:r>
              <a:rPr lang="en-GB" dirty="0"/>
              <a:t> við </a:t>
            </a:r>
            <a:r>
              <a:rPr lang="en-GB" dirty="0" err="1"/>
              <a:t>Félags</a:t>
            </a:r>
            <a:r>
              <a:rPr lang="en-GB" dirty="0"/>
              <a:t>- og </a:t>
            </a:r>
            <a:r>
              <a:rPr lang="en-GB" dirty="0" err="1"/>
              <a:t>vinnumarkaðsráðuneyti</a:t>
            </a:r>
            <a:r>
              <a:rPr lang="en-GB" dirty="0"/>
              <a:t>, ÖBÍ og </a:t>
            </a:r>
            <a:r>
              <a:rPr lang="en-GB" dirty="0" err="1"/>
              <a:t>Íþróttasamband</a:t>
            </a:r>
            <a:r>
              <a:rPr lang="en-GB" dirty="0"/>
              <a:t> fatlaðra um </a:t>
            </a:r>
            <a:r>
              <a:rPr lang="en-GB" dirty="0" err="1"/>
              <a:t>þátttöku</a:t>
            </a:r>
            <a:r>
              <a:rPr lang="en-GB" dirty="0"/>
              <a:t> fatlaðra </a:t>
            </a:r>
            <a:r>
              <a:rPr lang="en-GB" dirty="0" err="1"/>
              <a:t>barna</a:t>
            </a:r>
            <a:r>
              <a:rPr lang="en-GB" dirty="0"/>
              <a:t> í </a:t>
            </a:r>
            <a:r>
              <a:rPr lang="en-GB" dirty="0" err="1"/>
              <a:t>íþróttastarfi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Stuðningur</a:t>
            </a:r>
            <a:r>
              <a:rPr lang="en-GB" dirty="0"/>
              <a:t> við </a:t>
            </a:r>
            <a:r>
              <a:rPr lang="en-GB" dirty="0" err="1"/>
              <a:t>fötluð</a:t>
            </a:r>
            <a:r>
              <a:rPr lang="en-GB" dirty="0"/>
              <a:t> </a:t>
            </a:r>
            <a:r>
              <a:rPr lang="en-GB" dirty="0" err="1"/>
              <a:t>börn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þátttöku</a:t>
            </a:r>
            <a:r>
              <a:rPr lang="en-GB" dirty="0"/>
              <a:t> á </a:t>
            </a:r>
            <a:r>
              <a:rPr lang="en-GB" dirty="0" err="1"/>
              <a:t>barnaþingi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Ungmennaráð</a:t>
            </a:r>
            <a:r>
              <a:rPr lang="en-GB" dirty="0"/>
              <a:t> </a:t>
            </a:r>
            <a:r>
              <a:rPr lang="en-GB" dirty="0" err="1"/>
              <a:t>Þroskahjálpar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Stuðningur</a:t>
            </a:r>
            <a:r>
              <a:rPr lang="en-GB" dirty="0"/>
              <a:t> við </a:t>
            </a:r>
            <a:r>
              <a:rPr lang="en-GB" dirty="0" err="1"/>
              <a:t>meðlimi</a:t>
            </a:r>
            <a:r>
              <a:rPr lang="en-GB" dirty="0"/>
              <a:t> </a:t>
            </a:r>
            <a:r>
              <a:rPr lang="en-GB" dirty="0" err="1"/>
              <a:t>ungmennaráðs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vera </a:t>
            </a:r>
            <a:r>
              <a:rPr lang="en-GB" dirty="0" err="1"/>
              <a:t>eigin</a:t>
            </a:r>
            <a:r>
              <a:rPr lang="en-GB" dirty="0"/>
              <a:t> </a:t>
            </a:r>
            <a:r>
              <a:rPr lang="en-GB" dirty="0" err="1"/>
              <a:t>talsmenn</a:t>
            </a:r>
            <a:r>
              <a:rPr lang="en-GB" dirty="0"/>
              <a:t>: </a:t>
            </a:r>
            <a:r>
              <a:rPr lang="nb-NO" dirty="0"/>
              <a:t>“Ekkert um okkur, án okkar.” 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Áhersla</a:t>
            </a:r>
            <a:r>
              <a:rPr lang="en-GB" dirty="0"/>
              <a:t> á </a:t>
            </a:r>
            <a:r>
              <a:rPr lang="en-GB" dirty="0" err="1"/>
              <a:t>þátttöku</a:t>
            </a:r>
            <a:r>
              <a:rPr lang="en-GB" dirty="0"/>
              <a:t> fatlaðra </a:t>
            </a:r>
            <a:r>
              <a:rPr lang="en-GB" dirty="0" err="1"/>
              <a:t>barna</a:t>
            </a:r>
            <a:r>
              <a:rPr lang="en-GB" dirty="0"/>
              <a:t> og ungmenna í </a:t>
            </a:r>
            <a:r>
              <a:rPr lang="en-GB" dirty="0" err="1"/>
              <a:t>hefðbundnu</a:t>
            </a:r>
            <a:r>
              <a:rPr lang="en-GB" dirty="0"/>
              <a:t> </a:t>
            </a:r>
            <a:r>
              <a:rPr lang="en-GB" dirty="0" err="1"/>
              <a:t>starfi</a:t>
            </a:r>
            <a:r>
              <a:rPr lang="en-GB" dirty="0"/>
              <a:t> ungmenna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Áhersla</a:t>
            </a:r>
            <a:r>
              <a:rPr lang="en-GB" dirty="0"/>
              <a:t> á </a:t>
            </a:r>
            <a:r>
              <a:rPr lang="en-GB" dirty="0" err="1"/>
              <a:t>aukin</a:t>
            </a:r>
            <a:r>
              <a:rPr lang="en-GB" dirty="0"/>
              <a:t> </a:t>
            </a:r>
            <a:r>
              <a:rPr lang="en-GB" dirty="0" err="1"/>
              <a:t>tækifæri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menntunar</a:t>
            </a:r>
            <a:r>
              <a:rPr lang="en-GB" dirty="0"/>
              <a:t> á </a:t>
            </a:r>
            <a:r>
              <a:rPr lang="en-GB" dirty="0" err="1"/>
              <a:t>háskólastigi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3313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C13D7-4C83-4FF1-8FE1-CC6E8864C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err="1"/>
              <a:t>Hvað</a:t>
            </a:r>
            <a:r>
              <a:rPr lang="en-GB" sz="4400" dirty="0"/>
              <a:t> er í </a:t>
            </a:r>
            <a:r>
              <a:rPr lang="en-GB" sz="4400" dirty="0" err="1"/>
              <a:t>húfi</a:t>
            </a:r>
            <a:r>
              <a:rPr lang="en-GB" sz="4400" dirty="0"/>
              <a:t> </a:t>
            </a:r>
            <a:r>
              <a:rPr lang="en-GB" sz="4400" dirty="0" err="1"/>
              <a:t>ef</a:t>
            </a:r>
            <a:r>
              <a:rPr lang="en-GB" sz="4400" dirty="0"/>
              <a:t> </a:t>
            </a:r>
            <a:r>
              <a:rPr lang="en-GB" sz="4400" dirty="0" err="1"/>
              <a:t>okkur</a:t>
            </a:r>
            <a:r>
              <a:rPr lang="en-GB" sz="4400" dirty="0"/>
              <a:t> </a:t>
            </a:r>
            <a:r>
              <a:rPr lang="en-GB" sz="4400" dirty="0" err="1"/>
              <a:t>tekst</a:t>
            </a:r>
            <a:r>
              <a:rPr lang="en-GB" sz="4400" dirty="0"/>
              <a:t> ekki </a:t>
            </a:r>
            <a:r>
              <a:rPr lang="en-GB" sz="4400" dirty="0" err="1"/>
              <a:t>að</a:t>
            </a:r>
            <a:r>
              <a:rPr lang="en-GB" sz="4400" dirty="0"/>
              <a:t> </a:t>
            </a:r>
            <a:r>
              <a:rPr lang="en-GB" sz="4400" dirty="0" err="1"/>
              <a:t>tryggja</a:t>
            </a:r>
            <a:r>
              <a:rPr lang="en-GB" sz="4400" dirty="0"/>
              <a:t> </a:t>
            </a:r>
            <a:r>
              <a:rPr lang="en-GB" sz="4400" dirty="0" err="1"/>
              <a:t>þátttöku</a:t>
            </a:r>
            <a:r>
              <a:rPr lang="en-GB" sz="4400" dirty="0"/>
              <a:t> </a:t>
            </a:r>
            <a:r>
              <a:rPr lang="en-GB" sz="4400" dirty="0" err="1"/>
              <a:t>allra</a:t>
            </a:r>
            <a:r>
              <a:rPr lang="en-GB" sz="44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9C275-451C-4A85-A355-367BA7EF4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Samfélag</a:t>
            </a:r>
            <a:r>
              <a:rPr lang="en-GB" dirty="0"/>
              <a:t> </a:t>
            </a:r>
            <a:r>
              <a:rPr lang="en-GB" dirty="0" err="1"/>
              <a:t>þar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b="1" dirty="0" err="1"/>
              <a:t>allir</a:t>
            </a:r>
            <a:r>
              <a:rPr lang="en-GB" dirty="0"/>
              <a:t> </a:t>
            </a:r>
            <a:r>
              <a:rPr lang="en-GB" dirty="0" err="1"/>
              <a:t>njóta</a:t>
            </a:r>
            <a:r>
              <a:rPr lang="en-GB" dirty="0"/>
              <a:t> </a:t>
            </a:r>
            <a:r>
              <a:rPr lang="en-GB" dirty="0" err="1"/>
              <a:t>mannréttinda</a:t>
            </a:r>
            <a:r>
              <a:rPr lang="en-GB" dirty="0"/>
              <a:t> og </a:t>
            </a:r>
            <a:r>
              <a:rPr lang="en-GB" dirty="0" err="1"/>
              <a:t>búa</a:t>
            </a:r>
            <a:r>
              <a:rPr lang="en-GB" dirty="0"/>
              <a:t> í </a:t>
            </a:r>
            <a:r>
              <a:rPr lang="en-GB" dirty="0" err="1"/>
              <a:t>reynd</a:t>
            </a:r>
            <a:r>
              <a:rPr lang="en-GB" dirty="0"/>
              <a:t> við </a:t>
            </a:r>
            <a:r>
              <a:rPr lang="en-GB" dirty="0" err="1"/>
              <a:t>jafnrétti</a:t>
            </a:r>
            <a:endParaRPr lang="en-GB" dirty="0"/>
          </a:p>
          <a:p>
            <a:r>
              <a:rPr lang="en-GB" dirty="0" err="1"/>
              <a:t>Rétturinn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þátttöku</a:t>
            </a:r>
            <a:r>
              <a:rPr lang="en-GB" dirty="0"/>
              <a:t> er </a:t>
            </a:r>
            <a:r>
              <a:rPr lang="en-GB" dirty="0" err="1"/>
              <a:t>undirstaða</a:t>
            </a:r>
            <a:r>
              <a:rPr lang="en-GB" dirty="0"/>
              <a:t> </a:t>
            </a:r>
            <a:r>
              <a:rPr lang="en-GB" dirty="0" err="1"/>
              <a:t>margra</a:t>
            </a:r>
            <a:r>
              <a:rPr lang="en-GB" dirty="0"/>
              <a:t> </a:t>
            </a:r>
            <a:r>
              <a:rPr lang="en-GB" dirty="0" err="1"/>
              <a:t>annarra</a:t>
            </a:r>
            <a:r>
              <a:rPr lang="en-GB" dirty="0"/>
              <a:t> </a:t>
            </a:r>
            <a:r>
              <a:rPr lang="en-GB" dirty="0" err="1"/>
              <a:t>mikilvægra</a:t>
            </a:r>
            <a:r>
              <a:rPr lang="en-GB" dirty="0"/>
              <a:t> </a:t>
            </a:r>
            <a:r>
              <a:rPr lang="en-GB" dirty="0" err="1"/>
              <a:t>réttinda</a:t>
            </a:r>
            <a:r>
              <a:rPr lang="en-GB" dirty="0"/>
              <a:t>: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i="1" dirty="0" err="1"/>
              <a:t>Menntun</a:t>
            </a:r>
            <a:endParaRPr lang="en-GB" i="1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i="1" dirty="0" err="1"/>
              <a:t>Heilbrigði</a:t>
            </a:r>
            <a:endParaRPr lang="en-GB" i="1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i="1" dirty="0" err="1"/>
              <a:t>Félags</a:t>
            </a:r>
            <a:r>
              <a:rPr lang="en-GB" i="1" dirty="0"/>
              <a:t>-, </a:t>
            </a:r>
            <a:r>
              <a:rPr lang="en-GB" i="1" dirty="0" err="1"/>
              <a:t>menningar</a:t>
            </a:r>
            <a:r>
              <a:rPr lang="en-GB" i="1" dirty="0"/>
              <a:t>- og </a:t>
            </a:r>
            <a:r>
              <a:rPr lang="en-GB" i="1" dirty="0" err="1"/>
              <a:t>listalíf</a:t>
            </a:r>
            <a:endParaRPr lang="en-GB" i="1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i="1" dirty="0" err="1"/>
              <a:t>Að</a:t>
            </a:r>
            <a:r>
              <a:rPr lang="en-GB" i="1" dirty="0"/>
              <a:t> </a:t>
            </a:r>
            <a:r>
              <a:rPr lang="en-GB" i="1" dirty="0" err="1"/>
              <a:t>þroska</a:t>
            </a:r>
            <a:r>
              <a:rPr lang="en-GB" i="1" dirty="0"/>
              <a:t> </a:t>
            </a:r>
            <a:r>
              <a:rPr lang="en-GB" i="1" dirty="0" err="1"/>
              <a:t>hæfileika</a:t>
            </a:r>
            <a:r>
              <a:rPr lang="en-GB" i="1" dirty="0"/>
              <a:t> </a:t>
            </a:r>
            <a:r>
              <a:rPr lang="en-GB" i="1" dirty="0" err="1"/>
              <a:t>sína</a:t>
            </a:r>
            <a:r>
              <a:rPr lang="en-GB" i="1" dirty="0"/>
              <a:t> og </a:t>
            </a:r>
            <a:r>
              <a:rPr lang="en-GB" i="1" dirty="0" err="1"/>
              <a:t>færni</a:t>
            </a:r>
            <a:endParaRPr lang="en-GB" i="1" dirty="0"/>
          </a:p>
          <a:p>
            <a:r>
              <a:rPr lang="en-GB" dirty="0" err="1"/>
              <a:t>Þessi</a:t>
            </a:r>
            <a:r>
              <a:rPr lang="en-GB" dirty="0"/>
              <a:t> </a:t>
            </a:r>
            <a:r>
              <a:rPr lang="en-GB" dirty="0" err="1"/>
              <a:t>réttindi</a:t>
            </a:r>
            <a:r>
              <a:rPr lang="en-GB" dirty="0"/>
              <a:t> eru </a:t>
            </a:r>
            <a:r>
              <a:rPr lang="en-GB" dirty="0" err="1"/>
              <a:t>tryggð</a:t>
            </a:r>
            <a:r>
              <a:rPr lang="en-GB" dirty="0"/>
              <a:t> í </a:t>
            </a:r>
            <a:r>
              <a:rPr lang="en-GB" dirty="0" err="1"/>
              <a:t>samningi</a:t>
            </a:r>
            <a:r>
              <a:rPr lang="en-GB" dirty="0"/>
              <a:t> </a:t>
            </a:r>
            <a:r>
              <a:rPr lang="en-GB" dirty="0" err="1"/>
              <a:t>Sameinuðu</a:t>
            </a:r>
            <a:r>
              <a:rPr lang="en-GB" dirty="0"/>
              <a:t> </a:t>
            </a:r>
            <a:r>
              <a:rPr lang="en-GB" dirty="0" err="1"/>
              <a:t>þjóðanna</a:t>
            </a:r>
            <a:r>
              <a:rPr lang="en-GB" dirty="0"/>
              <a:t> um </a:t>
            </a:r>
            <a:r>
              <a:rPr lang="en-GB" dirty="0" err="1"/>
              <a:t>réttindi</a:t>
            </a:r>
            <a:r>
              <a:rPr lang="en-GB" dirty="0"/>
              <a:t> </a:t>
            </a:r>
            <a:r>
              <a:rPr lang="en-GB" dirty="0" err="1"/>
              <a:t>fatlaðs</a:t>
            </a:r>
            <a:r>
              <a:rPr lang="en-GB" dirty="0"/>
              <a:t> fólks</a:t>
            </a:r>
          </a:p>
          <a:p>
            <a:r>
              <a:rPr lang="en-GB" dirty="0" err="1"/>
              <a:t>Það</a:t>
            </a:r>
            <a:r>
              <a:rPr lang="en-GB" dirty="0"/>
              <a:t> er </a:t>
            </a:r>
            <a:r>
              <a:rPr lang="en-GB" dirty="0" err="1"/>
              <a:t>samfélagsins</a:t>
            </a:r>
            <a:r>
              <a:rPr lang="en-GB" dirty="0"/>
              <a:t> í </a:t>
            </a:r>
            <a:r>
              <a:rPr lang="en-GB" dirty="0" err="1"/>
              <a:t>heild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sameinast</a:t>
            </a:r>
            <a:r>
              <a:rPr lang="en-GB" dirty="0"/>
              <a:t> um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þau</a:t>
            </a:r>
            <a:r>
              <a:rPr lang="en-GB" dirty="0"/>
              <a:t> </a:t>
            </a:r>
            <a:r>
              <a:rPr lang="en-GB" dirty="0" err="1"/>
              <a:t>séu</a:t>
            </a:r>
            <a:r>
              <a:rPr lang="en-GB" dirty="0"/>
              <a:t> </a:t>
            </a:r>
            <a:r>
              <a:rPr lang="en-GB" dirty="0" err="1"/>
              <a:t>uppfyllt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84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00EB6-170C-4D09-8545-A0A08EDC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Takk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4ECC0-21B2-426F-9F7C-D40E03D5F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3429000"/>
            <a:ext cx="10268712" cy="2752344"/>
          </a:xfrm>
        </p:spPr>
        <p:txBody>
          <a:bodyPr/>
          <a:lstStyle/>
          <a:p>
            <a:pPr algn="ctr"/>
            <a:r>
              <a:rPr lang="nn-NO" dirty="0"/>
              <a:t>Anna Lára Steindal – </a:t>
            </a:r>
            <a:r>
              <a:rPr lang="nn-NO" dirty="0">
                <a:hlinkClick r:id="rId2"/>
              </a:rPr>
              <a:t>annalara@throskahjalp.is</a:t>
            </a:r>
            <a:r>
              <a:rPr lang="nn-NO" dirty="0"/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042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B91A-8FF6-0792-757F-9F74B3C3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GB" sz="5600" err="1"/>
              <a:t>Færsælt</a:t>
            </a:r>
            <a:r>
              <a:rPr lang="en-GB" sz="5600"/>
              <a:t> </a:t>
            </a:r>
            <a:r>
              <a:rPr lang="en-GB" sz="5600" err="1"/>
              <a:t>samfélag</a:t>
            </a:r>
            <a:r>
              <a:rPr lang="en-GB" sz="5600"/>
              <a:t> </a:t>
            </a:r>
            <a:r>
              <a:rPr lang="en-GB" sz="5600" err="1"/>
              <a:t>fyrir</a:t>
            </a:r>
            <a:r>
              <a:rPr lang="en-GB" sz="5600"/>
              <a:t> </a:t>
            </a:r>
            <a:r>
              <a:rPr lang="en-GB" sz="5600" err="1"/>
              <a:t>alla</a:t>
            </a:r>
            <a:endParaRPr lang="en-GB" sz="560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4DE90FC-CF66-E67D-00CA-607E13C27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256" y="2835777"/>
            <a:ext cx="3674857" cy="3307372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86D937D-0361-43B9-578A-F796F5237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6240" y="2835776"/>
            <a:ext cx="5932591" cy="3274183"/>
          </a:xfrm>
        </p:spPr>
        <p:txBody>
          <a:bodyPr anchor="ctr"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Samstarfsverkefni</a:t>
            </a:r>
            <a:r>
              <a:rPr lang="en-US" dirty="0"/>
              <a:t> </a:t>
            </a:r>
            <a:r>
              <a:rPr lang="en-US" dirty="0" err="1"/>
              <a:t>Þroskahjálpar</a:t>
            </a:r>
            <a:r>
              <a:rPr lang="en-US" dirty="0"/>
              <a:t>, </a:t>
            </a:r>
            <a:r>
              <a:rPr lang="en-US" dirty="0" err="1"/>
              <a:t>Félags</a:t>
            </a:r>
            <a:r>
              <a:rPr lang="en-US" dirty="0"/>
              <a:t>- og </a:t>
            </a:r>
            <a:r>
              <a:rPr lang="en-US" dirty="0" err="1"/>
              <a:t>vinnumarkaðsráðuneytis</a:t>
            </a:r>
            <a:r>
              <a:rPr lang="en-US" dirty="0"/>
              <a:t>, ÖBÍ og ÍF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Kortlagning</a:t>
            </a:r>
            <a:r>
              <a:rPr lang="en-US" dirty="0"/>
              <a:t>, </a:t>
            </a:r>
            <a:r>
              <a:rPr lang="en-US" dirty="0" err="1"/>
              <a:t>stöðumat</a:t>
            </a:r>
            <a:r>
              <a:rPr lang="en-US" dirty="0"/>
              <a:t> og </a:t>
            </a:r>
            <a:r>
              <a:rPr lang="en-US" dirty="0" err="1"/>
              <a:t>stefnumörkun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Forsenda</a:t>
            </a:r>
            <a:r>
              <a:rPr lang="en-US" dirty="0"/>
              <a:t>: </a:t>
            </a:r>
            <a:r>
              <a:rPr lang="en-US" dirty="0" err="1"/>
              <a:t>Allir</a:t>
            </a:r>
            <a:r>
              <a:rPr lang="en-US" dirty="0"/>
              <a:t> </a:t>
            </a:r>
            <a:r>
              <a:rPr lang="en-US" dirty="0" err="1"/>
              <a:t>bera</a:t>
            </a:r>
            <a:r>
              <a:rPr lang="en-US" dirty="0"/>
              <a:t> </a:t>
            </a:r>
            <a:r>
              <a:rPr lang="en-US" dirty="0" err="1"/>
              <a:t>ábyrgð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Ráðstefna</a:t>
            </a:r>
            <a:r>
              <a:rPr lang="en-US" dirty="0"/>
              <a:t> 7. </a:t>
            </a:r>
            <a:r>
              <a:rPr lang="en-US" dirty="0" err="1"/>
              <a:t>apríl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Úrvinnslufundur</a:t>
            </a:r>
            <a:r>
              <a:rPr lang="en-US" dirty="0"/>
              <a:t> 19. </a:t>
            </a:r>
            <a:r>
              <a:rPr lang="en-US" dirty="0" err="1"/>
              <a:t>maí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Lokaútkoma</a:t>
            </a:r>
            <a:r>
              <a:rPr lang="en-US" dirty="0"/>
              <a:t>: </a:t>
            </a:r>
            <a:r>
              <a:rPr lang="en-US" dirty="0" err="1"/>
              <a:t>Stefnumörkun</a:t>
            </a:r>
            <a:r>
              <a:rPr lang="en-US" dirty="0"/>
              <a:t> um </a:t>
            </a:r>
            <a:r>
              <a:rPr lang="en-US" dirty="0" err="1"/>
              <a:t>þátttöku</a:t>
            </a:r>
            <a:r>
              <a:rPr lang="en-US" dirty="0"/>
              <a:t> án </a:t>
            </a:r>
            <a:r>
              <a:rPr lang="en-US" dirty="0" err="1"/>
              <a:t>aðgreiningar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framtíðar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334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2DB7C-7F71-4713-B4EA-4D31D5D50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Stuðningur</a:t>
            </a:r>
            <a:r>
              <a:rPr lang="en-GB" dirty="0"/>
              <a:t> við </a:t>
            </a:r>
            <a:r>
              <a:rPr lang="en-GB" dirty="0" err="1"/>
              <a:t>fötluð</a:t>
            </a:r>
            <a:r>
              <a:rPr lang="en-GB" dirty="0"/>
              <a:t> </a:t>
            </a:r>
            <a:r>
              <a:rPr lang="en-GB" dirty="0" err="1"/>
              <a:t>börn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þátttöku</a:t>
            </a:r>
            <a:r>
              <a:rPr lang="en-GB" dirty="0"/>
              <a:t> á </a:t>
            </a:r>
            <a:r>
              <a:rPr lang="en-GB" dirty="0" err="1"/>
              <a:t>barnaþingi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44852-C9DC-44F5-932E-E997E0D05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Umboðsmaður</a:t>
            </a:r>
            <a:r>
              <a:rPr lang="en-GB" dirty="0"/>
              <a:t> </a:t>
            </a:r>
            <a:r>
              <a:rPr lang="en-GB" dirty="0" err="1"/>
              <a:t>barna</a:t>
            </a:r>
            <a:r>
              <a:rPr lang="en-GB" dirty="0"/>
              <a:t> </a:t>
            </a:r>
            <a:r>
              <a:rPr lang="en-GB" dirty="0" err="1"/>
              <a:t>heldur</a:t>
            </a:r>
            <a:r>
              <a:rPr lang="en-GB" dirty="0"/>
              <a:t> Barnaþing á </a:t>
            </a:r>
            <a:r>
              <a:rPr lang="en-GB" dirty="0" err="1"/>
              <a:t>tveggja</a:t>
            </a:r>
            <a:r>
              <a:rPr lang="en-GB" dirty="0"/>
              <a:t> </a:t>
            </a:r>
            <a:r>
              <a:rPr lang="en-GB" dirty="0" err="1"/>
              <a:t>ára</a:t>
            </a:r>
            <a:r>
              <a:rPr lang="en-GB" dirty="0"/>
              <a:t> </a:t>
            </a:r>
            <a:r>
              <a:rPr lang="en-GB" dirty="0" err="1"/>
              <a:t>fresti</a:t>
            </a:r>
            <a:r>
              <a:rPr lang="en-GB" dirty="0"/>
              <a:t> – </a:t>
            </a:r>
            <a:r>
              <a:rPr lang="en-GB" dirty="0" err="1"/>
              <a:t>fyrst</a:t>
            </a:r>
            <a:r>
              <a:rPr lang="en-GB" dirty="0"/>
              <a:t> </a:t>
            </a:r>
            <a:r>
              <a:rPr lang="en-GB" dirty="0" err="1"/>
              <a:t>árið</a:t>
            </a:r>
            <a:r>
              <a:rPr lang="en-GB" dirty="0"/>
              <a:t> 2019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Þátttakendur</a:t>
            </a:r>
            <a:r>
              <a:rPr lang="en-GB" dirty="0"/>
              <a:t> á </a:t>
            </a:r>
            <a:r>
              <a:rPr lang="en-GB" dirty="0" err="1"/>
              <a:t>aldrinum</a:t>
            </a:r>
            <a:r>
              <a:rPr lang="en-GB" dirty="0"/>
              <a:t> 11 – 15 </a:t>
            </a:r>
            <a:r>
              <a:rPr lang="en-GB" dirty="0" err="1"/>
              <a:t>ára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Þroskahjálp </a:t>
            </a:r>
            <a:r>
              <a:rPr lang="en-GB" dirty="0" err="1"/>
              <a:t>bauð</a:t>
            </a:r>
            <a:r>
              <a:rPr lang="en-GB" dirty="0"/>
              <a:t> sig </a:t>
            </a:r>
            <a:r>
              <a:rPr lang="en-GB" dirty="0" err="1"/>
              <a:t>fram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styðja</a:t>
            </a:r>
            <a:r>
              <a:rPr lang="en-GB" dirty="0"/>
              <a:t> </a:t>
            </a:r>
            <a:r>
              <a:rPr lang="en-GB" dirty="0" err="1"/>
              <a:t>fötluð</a:t>
            </a:r>
            <a:r>
              <a:rPr lang="en-GB" dirty="0"/>
              <a:t> </a:t>
            </a:r>
            <a:r>
              <a:rPr lang="en-GB" dirty="0" err="1"/>
              <a:t>börn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þátttöku</a:t>
            </a:r>
            <a:r>
              <a:rPr lang="en-GB" dirty="0"/>
              <a:t> </a:t>
            </a:r>
            <a:r>
              <a:rPr lang="en-GB" dirty="0" err="1"/>
              <a:t>svo</a:t>
            </a:r>
            <a:r>
              <a:rPr lang="en-GB" dirty="0"/>
              <a:t> </a:t>
            </a:r>
            <a:r>
              <a:rPr lang="en-GB" dirty="0" err="1"/>
              <a:t>tryggt</a:t>
            </a:r>
            <a:r>
              <a:rPr lang="en-GB" dirty="0"/>
              <a:t> </a:t>
            </a:r>
            <a:r>
              <a:rPr lang="en-GB" dirty="0" err="1"/>
              <a:t>væri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rödd</a:t>
            </a:r>
            <a:r>
              <a:rPr lang="en-GB" dirty="0"/>
              <a:t> </a:t>
            </a:r>
            <a:r>
              <a:rPr lang="en-GB" dirty="0" err="1"/>
              <a:t>þeirra</a:t>
            </a:r>
            <a:r>
              <a:rPr lang="en-GB" dirty="0"/>
              <a:t> </a:t>
            </a:r>
            <a:r>
              <a:rPr lang="en-GB" dirty="0" err="1"/>
              <a:t>fengi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heyrast</a:t>
            </a:r>
            <a:r>
              <a:rPr lang="en-GB" dirty="0"/>
              <a:t> og </a:t>
            </a:r>
            <a:r>
              <a:rPr lang="en-GB" dirty="0" err="1"/>
              <a:t>málefni</a:t>
            </a:r>
            <a:r>
              <a:rPr lang="en-GB" dirty="0"/>
              <a:t> </a:t>
            </a:r>
            <a:r>
              <a:rPr lang="en-GB" dirty="0" err="1"/>
              <a:t>þeirra</a:t>
            </a:r>
            <a:r>
              <a:rPr lang="en-GB" dirty="0"/>
              <a:t> </a:t>
            </a:r>
            <a:r>
              <a:rPr lang="en-GB" dirty="0" err="1"/>
              <a:t>yrðu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umræðu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Síðasta</a:t>
            </a:r>
            <a:r>
              <a:rPr lang="en-GB" dirty="0"/>
              <a:t> </a:t>
            </a:r>
            <a:r>
              <a:rPr lang="en-GB" dirty="0" err="1"/>
              <a:t>þing</a:t>
            </a:r>
            <a:r>
              <a:rPr lang="en-GB" dirty="0"/>
              <a:t> </a:t>
            </a:r>
            <a:r>
              <a:rPr lang="en-GB" dirty="0" err="1"/>
              <a:t>haldið</a:t>
            </a:r>
            <a:r>
              <a:rPr lang="en-GB" dirty="0"/>
              <a:t> í mars – við </a:t>
            </a:r>
            <a:r>
              <a:rPr lang="en-GB" dirty="0" err="1"/>
              <a:t>studdum</a:t>
            </a:r>
            <a:r>
              <a:rPr lang="en-GB" dirty="0"/>
              <a:t> </a:t>
            </a:r>
            <a:r>
              <a:rPr lang="en-GB" dirty="0" err="1"/>
              <a:t>börn</a:t>
            </a:r>
            <a:r>
              <a:rPr lang="en-GB" dirty="0"/>
              <a:t> </a:t>
            </a:r>
            <a:r>
              <a:rPr lang="en-GB" dirty="0" err="1"/>
              <a:t>bæði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setu</a:t>
            </a:r>
            <a:r>
              <a:rPr lang="en-GB" dirty="0"/>
              <a:t> í </a:t>
            </a:r>
            <a:r>
              <a:rPr lang="en-GB" dirty="0" err="1"/>
              <a:t>undirbúningshópi</a:t>
            </a:r>
            <a:r>
              <a:rPr lang="en-GB" dirty="0"/>
              <a:t> og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þátttakendur</a:t>
            </a:r>
            <a:r>
              <a:rPr lang="en-GB" dirty="0"/>
              <a:t> á </a:t>
            </a:r>
            <a:r>
              <a:rPr lang="en-GB" dirty="0" err="1"/>
              <a:t>þinginu</a:t>
            </a:r>
            <a:r>
              <a:rPr lang="en-GB" dirty="0"/>
              <a:t> </a:t>
            </a:r>
            <a:r>
              <a:rPr lang="en-GB" dirty="0" err="1"/>
              <a:t>sjálfu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Niðurstöður</a:t>
            </a:r>
            <a:r>
              <a:rPr lang="en-GB" dirty="0"/>
              <a:t> </a:t>
            </a:r>
            <a:r>
              <a:rPr lang="en-GB" dirty="0" err="1"/>
              <a:t>Barnaþings</a:t>
            </a:r>
            <a:r>
              <a:rPr lang="en-GB" dirty="0"/>
              <a:t> </a:t>
            </a:r>
            <a:r>
              <a:rPr lang="en-GB" dirty="0" err="1"/>
              <a:t>sýna</a:t>
            </a:r>
            <a:r>
              <a:rPr lang="en-GB" dirty="0"/>
              <a:t> </a:t>
            </a:r>
            <a:r>
              <a:rPr lang="en-GB" dirty="0" err="1"/>
              <a:t>mikilvægi</a:t>
            </a:r>
            <a:r>
              <a:rPr lang="en-GB" dirty="0"/>
              <a:t> </a:t>
            </a:r>
            <a:r>
              <a:rPr lang="en-GB" dirty="0" err="1"/>
              <a:t>þess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tryggja</a:t>
            </a:r>
            <a:r>
              <a:rPr lang="en-GB" dirty="0"/>
              <a:t> </a:t>
            </a:r>
            <a:r>
              <a:rPr lang="en-GB" dirty="0" err="1"/>
              <a:t>þátttöku</a:t>
            </a:r>
            <a:r>
              <a:rPr lang="en-GB" dirty="0"/>
              <a:t> fatlaðra </a:t>
            </a:r>
            <a:r>
              <a:rPr lang="en-GB" dirty="0" err="1"/>
              <a:t>barna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94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66D25E-8072-4317-B49C-B01E3AE00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5" y="643467"/>
            <a:ext cx="3686175" cy="5571066"/>
          </a:xfrm>
        </p:spPr>
        <p:txBody>
          <a:bodyPr>
            <a:normAutofit/>
          </a:bodyPr>
          <a:lstStyle/>
          <a:p>
            <a:r>
              <a:rPr lang="en-GB" sz="3600" dirty="0" err="1"/>
              <a:t>Stuðningur</a:t>
            </a:r>
            <a:r>
              <a:rPr lang="en-GB" sz="3600" dirty="0"/>
              <a:t> við </a:t>
            </a:r>
            <a:r>
              <a:rPr lang="en-GB" sz="3600" dirty="0" err="1"/>
              <a:t>meðlimi</a:t>
            </a:r>
            <a:r>
              <a:rPr lang="en-GB" sz="3600" dirty="0"/>
              <a:t> </a:t>
            </a:r>
            <a:r>
              <a:rPr lang="en-GB" sz="3600" dirty="0" err="1"/>
              <a:t>ungmennaráðs</a:t>
            </a:r>
            <a:r>
              <a:rPr lang="en-GB" sz="3600" dirty="0"/>
              <a:t> </a:t>
            </a:r>
            <a:r>
              <a:rPr lang="en-GB" sz="3600" dirty="0" err="1"/>
              <a:t>til</a:t>
            </a:r>
            <a:r>
              <a:rPr lang="en-GB" sz="3600" dirty="0"/>
              <a:t> </a:t>
            </a:r>
            <a:r>
              <a:rPr lang="en-GB" sz="3600" dirty="0" err="1"/>
              <a:t>að</a:t>
            </a:r>
            <a:r>
              <a:rPr lang="en-GB" sz="3600" dirty="0"/>
              <a:t> vera </a:t>
            </a:r>
            <a:r>
              <a:rPr lang="en-GB" sz="3600" dirty="0" err="1"/>
              <a:t>eigin</a:t>
            </a:r>
            <a:r>
              <a:rPr lang="en-GB" sz="3600" dirty="0"/>
              <a:t> </a:t>
            </a:r>
            <a:r>
              <a:rPr lang="en-GB" sz="3600" dirty="0" err="1"/>
              <a:t>talsmenn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726A0-0247-4533-8C33-1AB79E2CE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anchor="ctr">
            <a:normAutofit/>
          </a:bodyPr>
          <a:lstStyle/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Áhersla </a:t>
            </a:r>
            <a:r>
              <a:rPr lang="en-GB" sz="2400" dirty="0" err="1"/>
              <a:t>hefur</a:t>
            </a:r>
            <a:r>
              <a:rPr lang="en-GB" sz="2400" dirty="0"/>
              <a:t> </a:t>
            </a:r>
            <a:r>
              <a:rPr lang="en-GB" sz="2400" dirty="0" err="1"/>
              <a:t>verið</a:t>
            </a:r>
            <a:r>
              <a:rPr lang="en-GB" sz="2400" dirty="0"/>
              <a:t> </a:t>
            </a:r>
            <a:r>
              <a:rPr lang="en-GB" sz="2400" dirty="0" err="1"/>
              <a:t>lögð</a:t>
            </a:r>
            <a:r>
              <a:rPr lang="en-GB" sz="2400" dirty="0"/>
              <a:t> á </a:t>
            </a:r>
            <a:r>
              <a:rPr lang="en-GB" sz="2400" dirty="0" err="1"/>
              <a:t>að</a:t>
            </a:r>
            <a:r>
              <a:rPr lang="en-GB" sz="2400" dirty="0"/>
              <a:t> </a:t>
            </a:r>
            <a:r>
              <a:rPr lang="en-GB" sz="2400" dirty="0" err="1"/>
              <a:t>styðja</a:t>
            </a:r>
            <a:r>
              <a:rPr lang="en-GB" sz="2400" dirty="0"/>
              <a:t> </a:t>
            </a:r>
            <a:r>
              <a:rPr lang="en-GB" sz="2400" dirty="0" err="1"/>
              <a:t>ungt</a:t>
            </a:r>
            <a:r>
              <a:rPr lang="en-GB" sz="2400" dirty="0"/>
              <a:t> </a:t>
            </a:r>
            <a:r>
              <a:rPr lang="en-GB" sz="2400" dirty="0" err="1"/>
              <a:t>fólk</a:t>
            </a:r>
            <a:r>
              <a:rPr lang="en-GB" sz="2400" dirty="0"/>
              <a:t> </a:t>
            </a:r>
            <a:r>
              <a:rPr lang="en-GB" sz="2400" dirty="0" err="1"/>
              <a:t>með</a:t>
            </a:r>
            <a:r>
              <a:rPr lang="en-GB" sz="2400" dirty="0"/>
              <a:t> </a:t>
            </a:r>
            <a:r>
              <a:rPr lang="en-GB" sz="2400" dirty="0" err="1"/>
              <a:t>þroskahömlun</a:t>
            </a:r>
            <a:r>
              <a:rPr lang="en-GB" sz="2400" dirty="0"/>
              <a:t> og </a:t>
            </a:r>
            <a:r>
              <a:rPr lang="en-GB" sz="2400" dirty="0" err="1"/>
              <a:t>skyldar</a:t>
            </a:r>
            <a:r>
              <a:rPr lang="en-GB" sz="2400" dirty="0"/>
              <a:t> </a:t>
            </a:r>
            <a:r>
              <a:rPr lang="en-GB" sz="2400" dirty="0" err="1"/>
              <a:t>fatlanir</a:t>
            </a:r>
            <a:r>
              <a:rPr lang="en-GB" sz="2400" dirty="0"/>
              <a:t> </a:t>
            </a:r>
            <a:r>
              <a:rPr lang="en-GB" sz="2400" dirty="0" err="1"/>
              <a:t>til</a:t>
            </a:r>
            <a:r>
              <a:rPr lang="en-GB" sz="2400" dirty="0"/>
              <a:t> </a:t>
            </a:r>
            <a:r>
              <a:rPr lang="en-GB" sz="2400" dirty="0" err="1"/>
              <a:t>að</a:t>
            </a:r>
            <a:r>
              <a:rPr lang="en-GB" sz="2400" dirty="0"/>
              <a:t> vera </a:t>
            </a:r>
            <a:r>
              <a:rPr lang="en-GB" sz="2400" dirty="0" err="1"/>
              <a:t>eigin</a:t>
            </a:r>
            <a:r>
              <a:rPr lang="en-GB" sz="2400" dirty="0"/>
              <a:t> </a:t>
            </a:r>
            <a:r>
              <a:rPr lang="en-GB" sz="2400" dirty="0" err="1"/>
              <a:t>talsmenn</a:t>
            </a:r>
            <a:endParaRPr lang="en-GB" sz="2400" dirty="0"/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GB" sz="2400" dirty="0" err="1"/>
              <a:t>Þátttaka</a:t>
            </a:r>
            <a:r>
              <a:rPr lang="en-GB" sz="2400" dirty="0"/>
              <a:t> í </a:t>
            </a:r>
            <a:r>
              <a:rPr lang="en-GB" sz="2400" dirty="0" err="1"/>
              <a:t>málþingum</a:t>
            </a:r>
            <a:r>
              <a:rPr lang="en-GB" sz="2400" dirty="0"/>
              <a:t>, </a:t>
            </a:r>
            <a:r>
              <a:rPr lang="en-GB" sz="2400" dirty="0" err="1"/>
              <a:t>ráðstefnum</a:t>
            </a:r>
            <a:r>
              <a:rPr lang="en-GB" sz="2400" dirty="0"/>
              <a:t>, </a:t>
            </a:r>
            <a:r>
              <a:rPr lang="en-GB" sz="2400" dirty="0" err="1"/>
              <a:t>alþjóðlegum</a:t>
            </a:r>
            <a:r>
              <a:rPr lang="en-GB" sz="2400" dirty="0"/>
              <a:t> </a:t>
            </a:r>
            <a:r>
              <a:rPr lang="en-GB" sz="2400" dirty="0" err="1"/>
              <a:t>verkefnum</a:t>
            </a:r>
            <a:r>
              <a:rPr lang="en-GB" sz="2400" dirty="0"/>
              <a:t>, </a:t>
            </a:r>
            <a:r>
              <a:rPr lang="en-GB" sz="2400" dirty="0" err="1"/>
              <a:t>stefnumótun</a:t>
            </a:r>
            <a:r>
              <a:rPr lang="en-GB" sz="2400" dirty="0"/>
              <a:t>, </a:t>
            </a:r>
            <a:r>
              <a:rPr lang="en-GB" sz="2400" dirty="0" err="1"/>
              <a:t>viðmælendur</a:t>
            </a:r>
            <a:r>
              <a:rPr lang="en-GB" sz="2400" dirty="0"/>
              <a:t> í </a:t>
            </a:r>
            <a:r>
              <a:rPr lang="en-GB" sz="2400" dirty="0" err="1"/>
              <a:t>fjölmiðlum</a:t>
            </a:r>
            <a:r>
              <a:rPr lang="en-GB" sz="2400" dirty="0"/>
              <a:t> og </a:t>
            </a:r>
            <a:r>
              <a:rPr lang="en-GB" sz="2400" dirty="0" err="1"/>
              <a:t>fleira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12142753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672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Courier New</vt:lpstr>
      <vt:lpstr>Franklin Gothic Demi Cond</vt:lpstr>
      <vt:lpstr>Franklin Gothic Medium</vt:lpstr>
      <vt:lpstr>Wingdings</vt:lpstr>
      <vt:lpstr>JuxtaposeVTI</vt:lpstr>
      <vt:lpstr>Lykill að lífsgæðum þátttaka án aðgreingar</vt:lpstr>
      <vt:lpstr>Landssamtökin Þroskahjálp</vt:lpstr>
      <vt:lpstr>Málefnastarf ungmennaráðs</vt:lpstr>
      <vt:lpstr>Verkefni Þroskahjálpar</vt:lpstr>
      <vt:lpstr>Hvað er í húfi ef okkur tekst ekki að tryggja þátttöku allra?</vt:lpstr>
      <vt:lpstr>Takk</vt:lpstr>
      <vt:lpstr>Færsælt samfélag fyrir alla</vt:lpstr>
      <vt:lpstr>Stuðningur við fötluð börn til þátttöku á barnaþingi</vt:lpstr>
      <vt:lpstr>Stuðningur við meðlimi ungmennaráðs til að vera eigin talsmenn</vt:lpstr>
      <vt:lpstr>Stuðningur við ungmenni til þess að taka almennt þátt í hagsmunabaráttu og verkefnum ungs fólks</vt:lpstr>
      <vt:lpstr>Hvað kemur í veg fyrir að við náum til fjölbreyttari hópa?</vt:lpstr>
      <vt:lpstr>Hvað þarf til að greiða fyrir þátttöku allra?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Þáttaka án aðgreiningar Ungmennaráð Þroskahjálpar</dc:title>
  <dc:creator>Anna Lára Steindal</dc:creator>
  <cp:lastModifiedBy>Elín</cp:lastModifiedBy>
  <cp:revision>29</cp:revision>
  <dcterms:created xsi:type="dcterms:W3CDTF">2020-10-23T10:27:52Z</dcterms:created>
  <dcterms:modified xsi:type="dcterms:W3CDTF">2022-09-28T11:52:22Z</dcterms:modified>
</cp:coreProperties>
</file>