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27" r:id="rId3"/>
    <p:sldId id="328" r:id="rId4"/>
    <p:sldId id="331" r:id="rId5"/>
    <p:sldId id="294" r:id="rId6"/>
    <p:sldId id="329" r:id="rId7"/>
    <p:sldId id="332" r:id="rId8"/>
    <p:sldId id="265" r:id="rId9"/>
    <p:sldId id="354" r:id="rId10"/>
    <p:sldId id="353" r:id="rId11"/>
    <p:sldId id="266" r:id="rId12"/>
    <p:sldId id="304" r:id="rId13"/>
    <p:sldId id="305" r:id="rId14"/>
    <p:sldId id="336" r:id="rId15"/>
    <p:sldId id="351" r:id="rId16"/>
    <p:sldId id="264" r:id="rId17"/>
    <p:sldId id="335" r:id="rId18"/>
    <p:sldId id="287" r:id="rId19"/>
    <p:sldId id="319" r:id="rId20"/>
    <p:sldId id="268" r:id="rId21"/>
    <p:sldId id="272" r:id="rId22"/>
    <p:sldId id="321" r:id="rId23"/>
    <p:sldId id="348" r:id="rId24"/>
    <p:sldId id="349" r:id="rId25"/>
    <p:sldId id="352" r:id="rId26"/>
    <p:sldId id="344" r:id="rId27"/>
    <p:sldId id="345" r:id="rId28"/>
    <p:sldId id="346" r:id="rId29"/>
    <p:sldId id="347" r:id="rId30"/>
    <p:sldId id="341" r:id="rId31"/>
    <p:sldId id="342" r:id="rId32"/>
    <p:sldId id="343" r:id="rId33"/>
    <p:sldId id="275" r:id="rId34"/>
    <p:sldId id="289" r:id="rId35"/>
    <p:sldId id="280" r:id="rId36"/>
    <p:sldId id="292" r:id="rId37"/>
    <p:sldId id="350" r:id="rId38"/>
    <p:sldId id="32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2EBD7-375C-48DB-9942-CF0ED1D651FE}" v="6" dt="2022-09-01T08:42:16.157"/>
    <p1510:client id="{DBF911B1-54B7-4D98-A40E-2039A7DF74D1}" v="2" dt="2022-08-31T18:49:00.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215" autoAdjust="0"/>
  </p:normalViewPr>
  <p:slideViewPr>
    <p:cSldViewPr snapToGrid="0">
      <p:cViewPr varScale="1">
        <p:scale>
          <a:sx n="77" d="100"/>
          <a:sy n="77" d="100"/>
        </p:scale>
        <p:origin x="18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BE961-6ABB-4C5E-96C7-6E4D78E214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E1ADCE-D7DD-4BA8-8912-E2FB1204738A}">
      <dgm:prSet/>
      <dgm:spPr/>
      <dgm:t>
        <a:bodyPr/>
        <a:lstStyle/>
        <a:p>
          <a:pPr>
            <a:lnSpc>
              <a:spcPct val="100000"/>
            </a:lnSpc>
          </a:pPr>
          <a:r>
            <a:rPr lang="en-US" b="1">
              <a:latin typeface="Book Antiqua"/>
            </a:rPr>
            <a:t>Samfélaglegar breytingar</a:t>
          </a:r>
        </a:p>
      </dgm:t>
    </dgm:pt>
    <dgm:pt modelId="{B8BACED1-B3BD-4E9B-BA2C-F258C8991A81}" type="parTrans" cxnId="{4BB222AE-93A7-483E-8753-10D9EE03E99F}">
      <dgm:prSet/>
      <dgm:spPr/>
      <dgm:t>
        <a:bodyPr/>
        <a:lstStyle/>
        <a:p>
          <a:endParaRPr lang="en-US"/>
        </a:p>
      </dgm:t>
    </dgm:pt>
    <dgm:pt modelId="{B85A37D4-2056-4E9F-99F7-0891A9D467BF}" type="sibTrans" cxnId="{4BB222AE-93A7-483E-8753-10D9EE03E99F}">
      <dgm:prSet/>
      <dgm:spPr/>
      <dgm:t>
        <a:bodyPr/>
        <a:lstStyle/>
        <a:p>
          <a:endParaRPr lang="en-US"/>
        </a:p>
      </dgm:t>
    </dgm:pt>
    <dgm:pt modelId="{D45194E7-273E-420B-A4D4-CA5A66C633BF}">
      <dgm:prSet/>
      <dgm:spPr/>
      <dgm:t>
        <a:bodyPr/>
        <a:lstStyle/>
        <a:p>
          <a:pPr>
            <a:lnSpc>
              <a:spcPct val="100000"/>
            </a:lnSpc>
          </a:pPr>
          <a:r>
            <a:rPr lang="en-US">
              <a:latin typeface="Book Antiqua"/>
            </a:rPr>
            <a:t>Áhrif tæknivæðingar á samskipti</a:t>
          </a:r>
        </a:p>
      </dgm:t>
    </dgm:pt>
    <dgm:pt modelId="{968EEA8A-B1D2-4238-8769-BFA60C4645BC}" type="parTrans" cxnId="{93AB317B-F02A-49E9-ACC3-7709D46D401C}">
      <dgm:prSet/>
      <dgm:spPr/>
      <dgm:t>
        <a:bodyPr/>
        <a:lstStyle/>
        <a:p>
          <a:endParaRPr lang="en-US"/>
        </a:p>
      </dgm:t>
    </dgm:pt>
    <dgm:pt modelId="{D8BDA37D-8208-47F2-8AD7-4DE04CEC7D13}" type="sibTrans" cxnId="{93AB317B-F02A-49E9-ACC3-7709D46D401C}">
      <dgm:prSet/>
      <dgm:spPr/>
      <dgm:t>
        <a:bodyPr/>
        <a:lstStyle/>
        <a:p>
          <a:endParaRPr lang="en-US"/>
        </a:p>
      </dgm:t>
    </dgm:pt>
    <dgm:pt modelId="{6993E4FB-2956-4E47-968B-C69FAD78E1B2}">
      <dgm:prSet/>
      <dgm:spPr/>
      <dgm:t>
        <a:bodyPr/>
        <a:lstStyle/>
        <a:p>
          <a:pPr>
            <a:lnSpc>
              <a:spcPct val="100000"/>
            </a:lnSpc>
          </a:pPr>
          <a:r>
            <a:rPr lang="en-US">
              <a:latin typeface="Book Antiqua"/>
            </a:rPr>
            <a:t>Þróun í samfélagslegum viðhorfum til kynferðismálefna og -brota</a:t>
          </a:r>
        </a:p>
      </dgm:t>
    </dgm:pt>
    <dgm:pt modelId="{96AB4B3C-4AD5-4FF9-939A-5C02FA9768E7}" type="parTrans" cxnId="{BCA3C28D-74BA-48B0-B3AA-22E0D99CCCAC}">
      <dgm:prSet/>
      <dgm:spPr/>
      <dgm:t>
        <a:bodyPr/>
        <a:lstStyle/>
        <a:p>
          <a:endParaRPr lang="en-US"/>
        </a:p>
      </dgm:t>
    </dgm:pt>
    <dgm:pt modelId="{1DAB9AB6-BE2C-4D58-9449-EEE2AD6BD811}" type="sibTrans" cxnId="{BCA3C28D-74BA-48B0-B3AA-22E0D99CCCAC}">
      <dgm:prSet/>
      <dgm:spPr/>
      <dgm:t>
        <a:bodyPr/>
        <a:lstStyle/>
        <a:p>
          <a:endParaRPr lang="en-US"/>
        </a:p>
      </dgm:t>
    </dgm:pt>
    <dgm:pt modelId="{82CF6589-8642-49A1-BE36-0EDBD628B54F}">
      <dgm:prSet/>
      <dgm:spPr/>
      <dgm:t>
        <a:bodyPr/>
        <a:lstStyle/>
        <a:p>
          <a:pPr>
            <a:lnSpc>
              <a:spcPct val="100000"/>
            </a:lnSpc>
          </a:pPr>
          <a:r>
            <a:rPr lang="en-US" b="1">
              <a:latin typeface="Book Antiqua"/>
            </a:rPr>
            <a:t>Veikleikar í réttarframkvæmd</a:t>
          </a:r>
        </a:p>
      </dgm:t>
    </dgm:pt>
    <dgm:pt modelId="{BA77506F-464E-4C56-82A4-E29AEC0C5835}" type="parTrans" cxnId="{64B187AC-EDFF-4498-8FC2-11F19BECC843}">
      <dgm:prSet/>
      <dgm:spPr/>
      <dgm:t>
        <a:bodyPr/>
        <a:lstStyle/>
        <a:p>
          <a:endParaRPr lang="en-US"/>
        </a:p>
      </dgm:t>
    </dgm:pt>
    <dgm:pt modelId="{F3E7AAFB-FC5B-4B32-B544-8EFF805BBF50}" type="sibTrans" cxnId="{64B187AC-EDFF-4498-8FC2-11F19BECC843}">
      <dgm:prSet/>
      <dgm:spPr/>
      <dgm:t>
        <a:bodyPr/>
        <a:lstStyle/>
        <a:p>
          <a:endParaRPr lang="en-US"/>
        </a:p>
      </dgm:t>
    </dgm:pt>
    <dgm:pt modelId="{D9F1C77B-1830-48A3-BC19-0CF02EF67344}">
      <dgm:prSet/>
      <dgm:spPr/>
      <dgm:t>
        <a:bodyPr/>
        <a:lstStyle/>
        <a:p>
          <a:pPr>
            <a:lnSpc>
              <a:spcPct val="100000"/>
            </a:lnSpc>
          </a:pPr>
          <a:r>
            <a:rPr lang="en-US">
              <a:latin typeface="Book Antiqua"/>
            </a:rPr>
            <a:t>Óskýr löggjöf</a:t>
          </a:r>
        </a:p>
      </dgm:t>
    </dgm:pt>
    <dgm:pt modelId="{B927D44A-64A7-4038-A671-D29545F2550E}" type="parTrans" cxnId="{460E702A-1578-4F7A-88A5-2DFABA3CDCBB}">
      <dgm:prSet/>
      <dgm:spPr/>
      <dgm:t>
        <a:bodyPr/>
        <a:lstStyle/>
        <a:p>
          <a:endParaRPr lang="en-US"/>
        </a:p>
      </dgm:t>
    </dgm:pt>
    <dgm:pt modelId="{C529DE33-D7F6-4ED0-9DA7-2BDE281CFFD2}" type="sibTrans" cxnId="{460E702A-1578-4F7A-88A5-2DFABA3CDCBB}">
      <dgm:prSet/>
      <dgm:spPr/>
      <dgm:t>
        <a:bodyPr/>
        <a:lstStyle/>
        <a:p>
          <a:endParaRPr lang="en-US"/>
        </a:p>
      </dgm:t>
    </dgm:pt>
    <dgm:pt modelId="{C4EBB8F6-CCEC-462A-9444-CAB51DED83B3}">
      <dgm:prSet/>
      <dgm:spPr/>
      <dgm:t>
        <a:bodyPr/>
        <a:lstStyle/>
        <a:p>
          <a:pPr>
            <a:lnSpc>
              <a:spcPct val="100000"/>
            </a:lnSpc>
          </a:pPr>
          <a:r>
            <a:rPr lang="en-US">
              <a:latin typeface="Book Antiqua"/>
            </a:rPr>
            <a:t>Óstöðug dómaframkvæmd</a:t>
          </a:r>
        </a:p>
      </dgm:t>
    </dgm:pt>
    <dgm:pt modelId="{888D4FA2-E46E-4809-AAD9-BA7C9089108C}" type="parTrans" cxnId="{8C82DCFA-C7E2-46D0-BD1D-54C1B3DBE2CC}">
      <dgm:prSet/>
      <dgm:spPr/>
      <dgm:t>
        <a:bodyPr/>
        <a:lstStyle/>
        <a:p>
          <a:endParaRPr lang="en-US"/>
        </a:p>
      </dgm:t>
    </dgm:pt>
    <dgm:pt modelId="{0FA911B2-6D39-4899-90BB-8D3136B78629}" type="sibTrans" cxnId="{8C82DCFA-C7E2-46D0-BD1D-54C1B3DBE2CC}">
      <dgm:prSet/>
      <dgm:spPr/>
      <dgm:t>
        <a:bodyPr/>
        <a:lstStyle/>
        <a:p>
          <a:endParaRPr lang="en-US"/>
        </a:p>
      </dgm:t>
    </dgm:pt>
    <dgm:pt modelId="{5BE7A04C-DAA4-4C5E-822A-09AE38FE3596}">
      <dgm:prSet/>
      <dgm:spPr/>
      <dgm:t>
        <a:bodyPr/>
        <a:lstStyle/>
        <a:p>
          <a:pPr>
            <a:lnSpc>
              <a:spcPct val="100000"/>
            </a:lnSpc>
          </a:pPr>
          <a:r>
            <a:rPr lang="en-US">
              <a:latin typeface="Book Antiqua"/>
            </a:rPr>
            <a:t>Viðhorf þolenda</a:t>
          </a:r>
        </a:p>
      </dgm:t>
    </dgm:pt>
    <dgm:pt modelId="{6B854BC6-E76B-4ECA-8F23-995B13EF4CA0}" type="parTrans" cxnId="{FF0132A1-2E37-43EC-B248-DD39B214785E}">
      <dgm:prSet/>
      <dgm:spPr/>
      <dgm:t>
        <a:bodyPr/>
        <a:lstStyle/>
        <a:p>
          <a:endParaRPr lang="en-US"/>
        </a:p>
      </dgm:t>
    </dgm:pt>
    <dgm:pt modelId="{B374B05D-A500-498F-AED2-369DBBD1355E}" type="sibTrans" cxnId="{FF0132A1-2E37-43EC-B248-DD39B214785E}">
      <dgm:prSet/>
      <dgm:spPr/>
      <dgm:t>
        <a:bodyPr/>
        <a:lstStyle/>
        <a:p>
          <a:endParaRPr lang="en-US"/>
        </a:p>
      </dgm:t>
    </dgm:pt>
    <dgm:pt modelId="{D7B57FCF-91FA-4ED3-A323-6F64C26A6D1B}">
      <dgm:prSet/>
      <dgm:spPr/>
      <dgm:t>
        <a:bodyPr/>
        <a:lstStyle/>
        <a:p>
          <a:pPr>
            <a:lnSpc>
              <a:spcPct val="100000"/>
            </a:lnSpc>
          </a:pPr>
          <a:r>
            <a:rPr lang="en-US">
              <a:latin typeface="Book Antiqua"/>
            </a:rPr>
            <a:t>Viðhorf innan úr kerfinu </a:t>
          </a:r>
        </a:p>
      </dgm:t>
    </dgm:pt>
    <dgm:pt modelId="{7CE430DC-B5DA-4C13-B069-9B85F7035264}" type="parTrans" cxnId="{DFB73011-8659-4EE3-A1FA-8204866A4781}">
      <dgm:prSet/>
      <dgm:spPr/>
      <dgm:t>
        <a:bodyPr/>
        <a:lstStyle/>
        <a:p>
          <a:endParaRPr lang="en-US"/>
        </a:p>
      </dgm:t>
    </dgm:pt>
    <dgm:pt modelId="{0C90E13C-A89D-4228-9A36-F2505C6ED1C3}" type="sibTrans" cxnId="{DFB73011-8659-4EE3-A1FA-8204866A4781}">
      <dgm:prSet/>
      <dgm:spPr/>
      <dgm:t>
        <a:bodyPr/>
        <a:lstStyle/>
        <a:p>
          <a:endParaRPr lang="en-US"/>
        </a:p>
      </dgm:t>
    </dgm:pt>
    <dgm:pt modelId="{A57992E2-9BE5-45AC-93EC-AF0F3C8C6AC2}" type="pres">
      <dgm:prSet presAssocID="{F0DBE961-6ABB-4C5E-96C7-6E4D78E21403}" presName="root" presStyleCnt="0">
        <dgm:presLayoutVars>
          <dgm:dir/>
          <dgm:resizeHandles val="exact"/>
        </dgm:presLayoutVars>
      </dgm:prSet>
      <dgm:spPr/>
    </dgm:pt>
    <dgm:pt modelId="{A9BB9D09-04B2-4F0F-86F4-3283B938ED22}" type="pres">
      <dgm:prSet presAssocID="{9BE1ADCE-D7DD-4BA8-8912-E2FB1204738A}" presName="compNode" presStyleCnt="0"/>
      <dgm:spPr/>
    </dgm:pt>
    <dgm:pt modelId="{9059E95E-645A-44E5-9003-43B262A7367A}" type="pres">
      <dgm:prSet presAssocID="{9BE1ADCE-D7DD-4BA8-8912-E2FB1204738A}" presName="bgRect" presStyleLbl="bgShp" presStyleIdx="0" presStyleCnt="2"/>
      <dgm:spPr/>
    </dgm:pt>
    <dgm:pt modelId="{E2B54400-A10F-4210-809C-521D28A82612}" type="pres">
      <dgm:prSet presAssocID="{9BE1ADCE-D7DD-4BA8-8912-E2FB1204738A}"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Waiter"/>
        </a:ext>
      </dgm:extLst>
    </dgm:pt>
    <dgm:pt modelId="{A6C06EE3-7BF9-4230-8DA7-3584DA2FA588}" type="pres">
      <dgm:prSet presAssocID="{9BE1ADCE-D7DD-4BA8-8912-E2FB1204738A}" presName="spaceRect" presStyleCnt="0"/>
      <dgm:spPr/>
    </dgm:pt>
    <dgm:pt modelId="{42F3F90A-5355-4C07-84E2-2C76619630A1}" type="pres">
      <dgm:prSet presAssocID="{9BE1ADCE-D7DD-4BA8-8912-E2FB1204738A}" presName="parTx" presStyleLbl="revTx" presStyleIdx="0" presStyleCnt="4">
        <dgm:presLayoutVars>
          <dgm:chMax val="0"/>
          <dgm:chPref val="0"/>
        </dgm:presLayoutVars>
      </dgm:prSet>
      <dgm:spPr/>
    </dgm:pt>
    <dgm:pt modelId="{C1E0806F-1B57-4641-A389-E69F1EBE028F}" type="pres">
      <dgm:prSet presAssocID="{9BE1ADCE-D7DD-4BA8-8912-E2FB1204738A}" presName="desTx" presStyleLbl="revTx" presStyleIdx="1" presStyleCnt="4">
        <dgm:presLayoutVars/>
      </dgm:prSet>
      <dgm:spPr/>
    </dgm:pt>
    <dgm:pt modelId="{8F176008-7A46-44D4-9669-97E85DCF19BC}" type="pres">
      <dgm:prSet presAssocID="{B85A37D4-2056-4E9F-99F7-0891A9D467BF}" presName="sibTrans" presStyleCnt="0"/>
      <dgm:spPr/>
    </dgm:pt>
    <dgm:pt modelId="{8A2DEB12-F6C3-4803-8562-D6902AA737EF}" type="pres">
      <dgm:prSet presAssocID="{82CF6589-8642-49A1-BE36-0EDBD628B54F}" presName="compNode" presStyleCnt="0"/>
      <dgm:spPr/>
    </dgm:pt>
    <dgm:pt modelId="{ACE72168-880E-41E1-97E7-AB9675AB2DB1}" type="pres">
      <dgm:prSet presAssocID="{82CF6589-8642-49A1-BE36-0EDBD628B54F}" presName="bgRect" presStyleLbl="bgShp" presStyleIdx="1" presStyleCnt="2"/>
      <dgm:spPr/>
    </dgm:pt>
    <dgm:pt modelId="{B5EED581-F587-47F8-9888-5BA9DBA83BA4}" type="pres">
      <dgm:prSet presAssocID="{82CF6589-8642-49A1-BE36-0EDBD628B54F}" presName="iconRect"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Checkmark"/>
        </a:ext>
      </dgm:extLst>
    </dgm:pt>
    <dgm:pt modelId="{04273DAC-84F5-4788-88C0-5D5571783678}" type="pres">
      <dgm:prSet presAssocID="{82CF6589-8642-49A1-BE36-0EDBD628B54F}" presName="spaceRect" presStyleCnt="0"/>
      <dgm:spPr/>
    </dgm:pt>
    <dgm:pt modelId="{033EB0BC-7B13-48A0-9CA0-6BE903FEAFB6}" type="pres">
      <dgm:prSet presAssocID="{82CF6589-8642-49A1-BE36-0EDBD628B54F}" presName="parTx" presStyleLbl="revTx" presStyleIdx="2" presStyleCnt="4">
        <dgm:presLayoutVars>
          <dgm:chMax val="0"/>
          <dgm:chPref val="0"/>
        </dgm:presLayoutVars>
      </dgm:prSet>
      <dgm:spPr/>
    </dgm:pt>
    <dgm:pt modelId="{6D631E39-F3BC-40EB-8CF1-980015E1B655}" type="pres">
      <dgm:prSet presAssocID="{82CF6589-8642-49A1-BE36-0EDBD628B54F}" presName="desTx" presStyleLbl="revTx" presStyleIdx="3" presStyleCnt="4">
        <dgm:presLayoutVars/>
      </dgm:prSet>
      <dgm:spPr/>
    </dgm:pt>
  </dgm:ptLst>
  <dgm:cxnLst>
    <dgm:cxn modelId="{DFB73011-8659-4EE3-A1FA-8204866A4781}" srcId="{82CF6589-8642-49A1-BE36-0EDBD628B54F}" destId="{D7B57FCF-91FA-4ED3-A323-6F64C26A6D1B}" srcOrd="3" destOrd="0" parTransId="{7CE430DC-B5DA-4C13-B069-9B85F7035264}" sibTransId="{0C90E13C-A89D-4228-9A36-F2505C6ED1C3}"/>
    <dgm:cxn modelId="{5D7F6E1A-E9ED-4137-AB5F-1B6D575D732B}" type="presOf" srcId="{82CF6589-8642-49A1-BE36-0EDBD628B54F}" destId="{033EB0BC-7B13-48A0-9CA0-6BE903FEAFB6}" srcOrd="0" destOrd="0" presId="urn:microsoft.com/office/officeart/2018/2/layout/IconVerticalSolidList"/>
    <dgm:cxn modelId="{460E702A-1578-4F7A-88A5-2DFABA3CDCBB}" srcId="{82CF6589-8642-49A1-BE36-0EDBD628B54F}" destId="{D9F1C77B-1830-48A3-BC19-0CF02EF67344}" srcOrd="0" destOrd="0" parTransId="{B927D44A-64A7-4038-A671-D29545F2550E}" sibTransId="{C529DE33-D7F6-4ED0-9DA7-2BDE281CFFD2}"/>
    <dgm:cxn modelId="{FFFA3C65-BEF3-4B1A-98A1-96ECFBAA0E19}" type="presOf" srcId="{D7B57FCF-91FA-4ED3-A323-6F64C26A6D1B}" destId="{6D631E39-F3BC-40EB-8CF1-980015E1B655}" srcOrd="0" destOrd="3" presId="urn:microsoft.com/office/officeart/2018/2/layout/IconVerticalSolidList"/>
    <dgm:cxn modelId="{7305F257-13A7-42AF-93FF-B062AD5E0551}" type="presOf" srcId="{D45194E7-273E-420B-A4D4-CA5A66C633BF}" destId="{C1E0806F-1B57-4641-A389-E69F1EBE028F}" srcOrd="0" destOrd="0" presId="urn:microsoft.com/office/officeart/2018/2/layout/IconVerticalSolidList"/>
    <dgm:cxn modelId="{1B0CF879-F5F9-42E9-B341-A9B05CEBB3A5}" type="presOf" srcId="{6993E4FB-2956-4E47-968B-C69FAD78E1B2}" destId="{C1E0806F-1B57-4641-A389-E69F1EBE028F}" srcOrd="0" destOrd="1" presId="urn:microsoft.com/office/officeart/2018/2/layout/IconVerticalSolidList"/>
    <dgm:cxn modelId="{93AB317B-F02A-49E9-ACC3-7709D46D401C}" srcId="{9BE1ADCE-D7DD-4BA8-8912-E2FB1204738A}" destId="{D45194E7-273E-420B-A4D4-CA5A66C633BF}" srcOrd="0" destOrd="0" parTransId="{968EEA8A-B1D2-4238-8769-BFA60C4645BC}" sibTransId="{D8BDA37D-8208-47F2-8AD7-4DE04CEC7D13}"/>
    <dgm:cxn modelId="{96F22884-7300-4BB8-844F-B403C4998AF1}" type="presOf" srcId="{D9F1C77B-1830-48A3-BC19-0CF02EF67344}" destId="{6D631E39-F3BC-40EB-8CF1-980015E1B655}" srcOrd="0" destOrd="0" presId="urn:microsoft.com/office/officeart/2018/2/layout/IconVerticalSolidList"/>
    <dgm:cxn modelId="{BCA3C28D-74BA-48B0-B3AA-22E0D99CCCAC}" srcId="{9BE1ADCE-D7DD-4BA8-8912-E2FB1204738A}" destId="{6993E4FB-2956-4E47-968B-C69FAD78E1B2}" srcOrd="1" destOrd="0" parTransId="{96AB4B3C-4AD5-4FF9-939A-5C02FA9768E7}" sibTransId="{1DAB9AB6-BE2C-4D58-9449-EEE2AD6BD811}"/>
    <dgm:cxn modelId="{FF0132A1-2E37-43EC-B248-DD39B214785E}" srcId="{82CF6589-8642-49A1-BE36-0EDBD628B54F}" destId="{5BE7A04C-DAA4-4C5E-822A-09AE38FE3596}" srcOrd="2" destOrd="0" parTransId="{6B854BC6-E76B-4ECA-8F23-995B13EF4CA0}" sibTransId="{B374B05D-A500-498F-AED2-369DBBD1355E}"/>
    <dgm:cxn modelId="{64B187AC-EDFF-4498-8FC2-11F19BECC843}" srcId="{F0DBE961-6ABB-4C5E-96C7-6E4D78E21403}" destId="{82CF6589-8642-49A1-BE36-0EDBD628B54F}" srcOrd="1" destOrd="0" parTransId="{BA77506F-464E-4C56-82A4-E29AEC0C5835}" sibTransId="{F3E7AAFB-FC5B-4B32-B544-8EFF805BBF50}"/>
    <dgm:cxn modelId="{4BB222AE-93A7-483E-8753-10D9EE03E99F}" srcId="{F0DBE961-6ABB-4C5E-96C7-6E4D78E21403}" destId="{9BE1ADCE-D7DD-4BA8-8912-E2FB1204738A}" srcOrd="0" destOrd="0" parTransId="{B8BACED1-B3BD-4E9B-BA2C-F258C8991A81}" sibTransId="{B85A37D4-2056-4E9F-99F7-0891A9D467BF}"/>
    <dgm:cxn modelId="{CE9A37DC-00E2-40AE-9885-9A949A51F50E}" type="presOf" srcId="{C4EBB8F6-CCEC-462A-9444-CAB51DED83B3}" destId="{6D631E39-F3BC-40EB-8CF1-980015E1B655}" srcOrd="0" destOrd="1" presId="urn:microsoft.com/office/officeart/2018/2/layout/IconVerticalSolidList"/>
    <dgm:cxn modelId="{AA7827E9-CD79-4A66-9693-864AFCD829BB}" type="presOf" srcId="{F0DBE961-6ABB-4C5E-96C7-6E4D78E21403}" destId="{A57992E2-9BE5-45AC-93EC-AF0F3C8C6AC2}" srcOrd="0" destOrd="0" presId="urn:microsoft.com/office/officeart/2018/2/layout/IconVerticalSolidList"/>
    <dgm:cxn modelId="{57FD03F0-A01B-487B-9196-A8EFCA55F4DC}" type="presOf" srcId="{9BE1ADCE-D7DD-4BA8-8912-E2FB1204738A}" destId="{42F3F90A-5355-4C07-84E2-2C76619630A1}" srcOrd="0" destOrd="0" presId="urn:microsoft.com/office/officeart/2018/2/layout/IconVerticalSolidList"/>
    <dgm:cxn modelId="{4CA219F7-57D3-4BA3-B2FE-AC9911F0331E}" type="presOf" srcId="{5BE7A04C-DAA4-4C5E-822A-09AE38FE3596}" destId="{6D631E39-F3BC-40EB-8CF1-980015E1B655}" srcOrd="0" destOrd="2" presId="urn:microsoft.com/office/officeart/2018/2/layout/IconVerticalSolidList"/>
    <dgm:cxn modelId="{8C82DCFA-C7E2-46D0-BD1D-54C1B3DBE2CC}" srcId="{82CF6589-8642-49A1-BE36-0EDBD628B54F}" destId="{C4EBB8F6-CCEC-462A-9444-CAB51DED83B3}" srcOrd="1" destOrd="0" parTransId="{888D4FA2-E46E-4809-AAD9-BA7C9089108C}" sibTransId="{0FA911B2-6D39-4899-90BB-8D3136B78629}"/>
    <dgm:cxn modelId="{67BEF340-3A32-4A14-9363-A432578DAD17}" type="presParOf" srcId="{A57992E2-9BE5-45AC-93EC-AF0F3C8C6AC2}" destId="{A9BB9D09-04B2-4F0F-86F4-3283B938ED22}" srcOrd="0" destOrd="0" presId="urn:microsoft.com/office/officeart/2018/2/layout/IconVerticalSolidList"/>
    <dgm:cxn modelId="{5EE880EB-8B7B-432E-93E0-B0DB8FA19FD9}" type="presParOf" srcId="{A9BB9D09-04B2-4F0F-86F4-3283B938ED22}" destId="{9059E95E-645A-44E5-9003-43B262A7367A}" srcOrd="0" destOrd="0" presId="urn:microsoft.com/office/officeart/2018/2/layout/IconVerticalSolidList"/>
    <dgm:cxn modelId="{987C6904-0511-4261-96FF-B38E862F5B21}" type="presParOf" srcId="{A9BB9D09-04B2-4F0F-86F4-3283B938ED22}" destId="{E2B54400-A10F-4210-809C-521D28A82612}" srcOrd="1" destOrd="0" presId="urn:microsoft.com/office/officeart/2018/2/layout/IconVerticalSolidList"/>
    <dgm:cxn modelId="{BC9CC147-FAE4-42FD-9CE9-9FFF74290C05}" type="presParOf" srcId="{A9BB9D09-04B2-4F0F-86F4-3283B938ED22}" destId="{A6C06EE3-7BF9-4230-8DA7-3584DA2FA588}" srcOrd="2" destOrd="0" presId="urn:microsoft.com/office/officeart/2018/2/layout/IconVerticalSolidList"/>
    <dgm:cxn modelId="{FE2A34C6-92FB-4CB2-8545-7C280CE36FE4}" type="presParOf" srcId="{A9BB9D09-04B2-4F0F-86F4-3283B938ED22}" destId="{42F3F90A-5355-4C07-84E2-2C76619630A1}" srcOrd="3" destOrd="0" presId="urn:microsoft.com/office/officeart/2018/2/layout/IconVerticalSolidList"/>
    <dgm:cxn modelId="{9ED5732E-316A-41AD-9CA1-54C74228FA01}" type="presParOf" srcId="{A9BB9D09-04B2-4F0F-86F4-3283B938ED22}" destId="{C1E0806F-1B57-4641-A389-E69F1EBE028F}" srcOrd="4" destOrd="0" presId="urn:microsoft.com/office/officeart/2018/2/layout/IconVerticalSolidList"/>
    <dgm:cxn modelId="{40B89317-DDAA-4F8E-B935-E4517E57C948}" type="presParOf" srcId="{A57992E2-9BE5-45AC-93EC-AF0F3C8C6AC2}" destId="{8F176008-7A46-44D4-9669-97E85DCF19BC}" srcOrd="1" destOrd="0" presId="urn:microsoft.com/office/officeart/2018/2/layout/IconVerticalSolidList"/>
    <dgm:cxn modelId="{609D37FB-977A-4534-AD82-DF6559F398F3}" type="presParOf" srcId="{A57992E2-9BE5-45AC-93EC-AF0F3C8C6AC2}" destId="{8A2DEB12-F6C3-4803-8562-D6902AA737EF}" srcOrd="2" destOrd="0" presId="urn:microsoft.com/office/officeart/2018/2/layout/IconVerticalSolidList"/>
    <dgm:cxn modelId="{43BEB1AF-F19D-4B64-BAB4-CEAEB0145331}" type="presParOf" srcId="{8A2DEB12-F6C3-4803-8562-D6902AA737EF}" destId="{ACE72168-880E-41E1-97E7-AB9675AB2DB1}" srcOrd="0" destOrd="0" presId="urn:microsoft.com/office/officeart/2018/2/layout/IconVerticalSolidList"/>
    <dgm:cxn modelId="{2CB3C941-D7EC-4E41-9151-0F234E8B0ADC}" type="presParOf" srcId="{8A2DEB12-F6C3-4803-8562-D6902AA737EF}" destId="{B5EED581-F587-47F8-9888-5BA9DBA83BA4}" srcOrd="1" destOrd="0" presId="urn:microsoft.com/office/officeart/2018/2/layout/IconVerticalSolidList"/>
    <dgm:cxn modelId="{921E1F18-864B-4D6B-84E3-09BD24927FB2}" type="presParOf" srcId="{8A2DEB12-F6C3-4803-8562-D6902AA737EF}" destId="{04273DAC-84F5-4788-88C0-5D5571783678}" srcOrd="2" destOrd="0" presId="urn:microsoft.com/office/officeart/2018/2/layout/IconVerticalSolidList"/>
    <dgm:cxn modelId="{46186BD9-D4B4-4227-9495-D1ED786CA0B9}" type="presParOf" srcId="{8A2DEB12-F6C3-4803-8562-D6902AA737EF}" destId="{033EB0BC-7B13-48A0-9CA0-6BE903FEAFB6}" srcOrd="3" destOrd="0" presId="urn:microsoft.com/office/officeart/2018/2/layout/IconVerticalSolidList"/>
    <dgm:cxn modelId="{37804D89-901A-4D87-959B-5B433694943B}" type="presParOf" srcId="{8A2DEB12-F6C3-4803-8562-D6902AA737EF}" destId="{6D631E39-F3BC-40EB-8CF1-980015E1B65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E498D-C997-4911-9739-FC896D0CED88}" type="doc">
      <dgm:prSet loTypeId="urn:microsoft.com/office/officeart/2005/8/layout/hList1" loCatId="list" qsTypeId="urn:microsoft.com/office/officeart/2005/8/quickstyle/simple1" qsCatId="simple" csTypeId="urn:microsoft.com/office/officeart/2005/8/colors/accent0_3" csCatId="mainScheme"/>
      <dgm:spPr/>
      <dgm:t>
        <a:bodyPr/>
        <a:lstStyle/>
        <a:p>
          <a:endParaRPr lang="en-US"/>
        </a:p>
      </dgm:t>
    </dgm:pt>
    <dgm:pt modelId="{3D417A90-5A7E-416B-ACD0-EEE1AEBAC90D}">
      <dgm:prSet/>
      <dgm:spPr/>
      <dgm:t>
        <a:bodyPr/>
        <a:lstStyle/>
        <a:p>
          <a:r>
            <a:rPr lang="en-US"/>
            <a:t>199. gr. a</a:t>
          </a:r>
        </a:p>
      </dgm:t>
    </dgm:pt>
    <dgm:pt modelId="{E24AE7F2-F971-4C39-9B4C-B804DCBC8F2C}" type="parTrans" cxnId="{8C9775B7-EDC4-4A76-826F-7F34B95C403D}">
      <dgm:prSet/>
      <dgm:spPr/>
      <dgm:t>
        <a:bodyPr/>
        <a:lstStyle/>
        <a:p>
          <a:endParaRPr lang="en-US"/>
        </a:p>
      </dgm:t>
    </dgm:pt>
    <dgm:pt modelId="{DF3858E4-B776-4551-9C0F-C8D49AB26596}" type="sibTrans" cxnId="{8C9775B7-EDC4-4A76-826F-7F34B95C403D}">
      <dgm:prSet/>
      <dgm:spPr/>
      <dgm:t>
        <a:bodyPr/>
        <a:lstStyle/>
        <a:p>
          <a:endParaRPr lang="en-US"/>
        </a:p>
      </dgm:t>
    </dgm:pt>
    <dgm:pt modelId="{D2CD586E-E6E8-46BE-9297-73ED9808BD73}">
      <dgm:prSet/>
      <dgm:spPr/>
      <dgm:t>
        <a:bodyPr/>
        <a:lstStyle/>
        <a:p>
          <a:r>
            <a:rPr lang="en-US"/>
            <a:t>Staðsetning í og innan kynferðisbrotakafla</a:t>
          </a:r>
        </a:p>
      </dgm:t>
    </dgm:pt>
    <dgm:pt modelId="{C328A1F8-4C2D-453E-82FA-F3A95DB94045}" type="parTrans" cxnId="{F2C3240D-C5A0-44D5-A72E-E222CC39DDBD}">
      <dgm:prSet/>
      <dgm:spPr/>
      <dgm:t>
        <a:bodyPr/>
        <a:lstStyle/>
        <a:p>
          <a:endParaRPr lang="en-US"/>
        </a:p>
      </dgm:t>
    </dgm:pt>
    <dgm:pt modelId="{82420E87-ADA0-4208-9402-4A04247BB4E7}" type="sibTrans" cxnId="{F2C3240D-C5A0-44D5-A72E-E222CC39DDBD}">
      <dgm:prSet/>
      <dgm:spPr/>
      <dgm:t>
        <a:bodyPr/>
        <a:lstStyle/>
        <a:p>
          <a:endParaRPr lang="en-US"/>
        </a:p>
      </dgm:t>
    </dgm:pt>
    <dgm:pt modelId="{2ACE93DA-BA09-40C5-B95A-0D7845BA58EA}">
      <dgm:prSet/>
      <dgm:spPr/>
      <dgm:t>
        <a:bodyPr/>
        <a:lstStyle/>
        <a:p>
          <a:r>
            <a:rPr lang="en-US"/>
            <a:t>Áherslan færð frá hinum siðferðilega grundvelli refsinæmis brota gegn kynferðislegri friðhelgi og réttindamiðuð nálgun styrkt </a:t>
          </a:r>
        </a:p>
      </dgm:t>
    </dgm:pt>
    <dgm:pt modelId="{1AE85899-F15A-4E49-99C2-AC33494581F1}" type="parTrans" cxnId="{E4C429DE-C875-437A-8F9E-ED965E43AE37}">
      <dgm:prSet/>
      <dgm:spPr/>
      <dgm:t>
        <a:bodyPr/>
        <a:lstStyle/>
        <a:p>
          <a:endParaRPr lang="en-US"/>
        </a:p>
      </dgm:t>
    </dgm:pt>
    <dgm:pt modelId="{029B3EFE-8846-41A7-B341-C208A1D1CFAC}" type="sibTrans" cxnId="{E4C429DE-C875-437A-8F9E-ED965E43AE37}">
      <dgm:prSet/>
      <dgm:spPr/>
      <dgm:t>
        <a:bodyPr/>
        <a:lstStyle/>
        <a:p>
          <a:endParaRPr lang="en-US"/>
        </a:p>
      </dgm:t>
    </dgm:pt>
    <dgm:pt modelId="{91EE8778-09B8-456E-A2CE-CE57CB313347}">
      <dgm:prSet/>
      <dgm:spPr/>
      <dgm:t>
        <a:bodyPr/>
        <a:lstStyle/>
        <a:p>
          <a:r>
            <a:rPr lang="en-US"/>
            <a:t>Komið til móts við þær áskoranir sem áhrif tækniframfara í samskiptum hafa haft á vernd kynferðislegrar friðhelgi einstaklinga. </a:t>
          </a:r>
        </a:p>
      </dgm:t>
    </dgm:pt>
    <dgm:pt modelId="{0BEE549F-C332-48C6-86CA-167EBED1F322}" type="parTrans" cxnId="{EAC14471-2304-4387-B051-611FD037D0A4}">
      <dgm:prSet/>
      <dgm:spPr/>
      <dgm:t>
        <a:bodyPr/>
        <a:lstStyle/>
        <a:p>
          <a:endParaRPr lang="en-US"/>
        </a:p>
      </dgm:t>
    </dgm:pt>
    <dgm:pt modelId="{8F137720-829D-4AB0-AE6A-0CDECA426D87}" type="sibTrans" cxnId="{EAC14471-2304-4387-B051-611FD037D0A4}">
      <dgm:prSet/>
      <dgm:spPr/>
      <dgm:t>
        <a:bodyPr/>
        <a:lstStyle/>
        <a:p>
          <a:endParaRPr lang="en-US"/>
        </a:p>
      </dgm:t>
    </dgm:pt>
    <dgm:pt modelId="{9709B5C6-8F2D-44DB-BADE-865408BF3736}">
      <dgm:prSet/>
      <dgm:spPr/>
      <dgm:t>
        <a:bodyPr/>
        <a:lstStyle/>
        <a:p>
          <a:r>
            <a:rPr lang="en-US"/>
            <a:t>228. og 229. gr. </a:t>
          </a:r>
        </a:p>
      </dgm:t>
    </dgm:pt>
    <dgm:pt modelId="{A478717A-02E6-4ABB-8F30-C0D7EAB075E2}" type="parTrans" cxnId="{B98548B0-47B9-4B97-B524-C40E2BC4CDBB}">
      <dgm:prSet/>
      <dgm:spPr/>
      <dgm:t>
        <a:bodyPr/>
        <a:lstStyle/>
        <a:p>
          <a:endParaRPr lang="en-US"/>
        </a:p>
      </dgm:t>
    </dgm:pt>
    <dgm:pt modelId="{4FE35CC0-153C-4F9C-B1C8-8B20631FCBDA}" type="sibTrans" cxnId="{B98548B0-47B9-4B97-B524-C40E2BC4CDBB}">
      <dgm:prSet/>
      <dgm:spPr/>
      <dgm:t>
        <a:bodyPr/>
        <a:lstStyle/>
        <a:p>
          <a:endParaRPr lang="en-US"/>
        </a:p>
      </dgm:t>
    </dgm:pt>
    <dgm:pt modelId="{5C11F1ED-7FDB-4B51-93C4-E50C053DE7AD}">
      <dgm:prSet/>
      <dgm:spPr/>
      <dgm:t>
        <a:bodyPr/>
        <a:lstStyle/>
        <a:p>
          <a:r>
            <a:rPr lang="en-US"/>
            <a:t>Bregðast við veikleikum í ríkjandi lagaframkvæmd, sem fela í sér greinarmun á réttarvernd brotaþola, háð ytra mati á sambandi brotaþola og brotamanns. </a:t>
          </a:r>
        </a:p>
      </dgm:t>
    </dgm:pt>
    <dgm:pt modelId="{59488618-AC37-4F35-8FB0-E598DCF23715}" type="parTrans" cxnId="{E75B0B18-7467-41B7-B8F5-0A742CD9F728}">
      <dgm:prSet/>
      <dgm:spPr/>
      <dgm:t>
        <a:bodyPr/>
        <a:lstStyle/>
        <a:p>
          <a:endParaRPr lang="en-US"/>
        </a:p>
      </dgm:t>
    </dgm:pt>
    <dgm:pt modelId="{AF7A1B60-9546-444E-8D85-C25F708FF2AB}" type="sibTrans" cxnId="{E75B0B18-7467-41B7-B8F5-0A742CD9F728}">
      <dgm:prSet/>
      <dgm:spPr/>
      <dgm:t>
        <a:bodyPr/>
        <a:lstStyle/>
        <a:p>
          <a:endParaRPr lang="en-US"/>
        </a:p>
      </dgm:t>
    </dgm:pt>
    <dgm:pt modelId="{DE36D55F-AC2D-4B85-99B8-5926A3DCA85B}">
      <dgm:prSet/>
      <dgm:spPr/>
      <dgm:t>
        <a:bodyPr/>
        <a:lstStyle/>
        <a:p>
          <a:r>
            <a:rPr lang="en-US"/>
            <a:t>Tryggja einstaklingum sem ekki eru nákomnir gerendum sínum fullnægjandi réttarvernd friðhelgi sinnar. </a:t>
          </a:r>
        </a:p>
      </dgm:t>
    </dgm:pt>
    <dgm:pt modelId="{71EA48C2-58AF-479E-B26B-686F3122D198}" type="parTrans" cxnId="{F4A920F2-EF0F-481C-BDD4-06F516E741AC}">
      <dgm:prSet/>
      <dgm:spPr/>
      <dgm:t>
        <a:bodyPr/>
        <a:lstStyle/>
        <a:p>
          <a:endParaRPr lang="en-US"/>
        </a:p>
      </dgm:t>
    </dgm:pt>
    <dgm:pt modelId="{D9010988-F0C7-4043-B4F3-5AE5CD964B90}" type="sibTrans" cxnId="{F4A920F2-EF0F-481C-BDD4-06F516E741AC}">
      <dgm:prSet/>
      <dgm:spPr/>
      <dgm:t>
        <a:bodyPr/>
        <a:lstStyle/>
        <a:p>
          <a:endParaRPr lang="en-US"/>
        </a:p>
      </dgm:t>
    </dgm:pt>
    <dgm:pt modelId="{233FA22C-C542-4954-A1FD-72F8D00E1110}">
      <dgm:prSet/>
      <dgm:spPr/>
      <dgm:t>
        <a:bodyPr/>
        <a:lstStyle/>
        <a:p>
          <a:r>
            <a:rPr lang="en-US"/>
            <a:t>Opinber málshöfðun - orðalagsbreyting á 242. gr. laganna.</a:t>
          </a:r>
        </a:p>
      </dgm:t>
    </dgm:pt>
    <dgm:pt modelId="{9DCE94AF-9A6B-41D9-ADFB-E6B623137636}" type="parTrans" cxnId="{EB893995-F6B9-4A1C-9D8E-C742158FD397}">
      <dgm:prSet/>
      <dgm:spPr/>
      <dgm:t>
        <a:bodyPr/>
        <a:lstStyle/>
        <a:p>
          <a:endParaRPr lang="en-US"/>
        </a:p>
      </dgm:t>
    </dgm:pt>
    <dgm:pt modelId="{B09A2081-EF9F-4EDA-BFE8-F7C5677BF507}" type="sibTrans" cxnId="{EB893995-F6B9-4A1C-9D8E-C742158FD397}">
      <dgm:prSet/>
      <dgm:spPr/>
      <dgm:t>
        <a:bodyPr/>
        <a:lstStyle/>
        <a:p>
          <a:endParaRPr lang="en-US"/>
        </a:p>
      </dgm:t>
    </dgm:pt>
    <dgm:pt modelId="{B7B09304-443D-4203-82F7-589E2413B8DF}" type="pres">
      <dgm:prSet presAssocID="{176E498D-C997-4911-9739-FC896D0CED88}" presName="Name0" presStyleCnt="0">
        <dgm:presLayoutVars>
          <dgm:dir/>
          <dgm:animLvl val="lvl"/>
          <dgm:resizeHandles val="exact"/>
        </dgm:presLayoutVars>
      </dgm:prSet>
      <dgm:spPr/>
    </dgm:pt>
    <dgm:pt modelId="{7F9B44D0-ECD3-4665-BAAA-531C6FE90F05}" type="pres">
      <dgm:prSet presAssocID="{3D417A90-5A7E-416B-ACD0-EEE1AEBAC90D}" presName="composite" presStyleCnt="0"/>
      <dgm:spPr/>
    </dgm:pt>
    <dgm:pt modelId="{914CCD15-6805-465E-B63C-979EE5216978}" type="pres">
      <dgm:prSet presAssocID="{3D417A90-5A7E-416B-ACD0-EEE1AEBAC90D}" presName="parTx" presStyleLbl="alignNode1" presStyleIdx="0" presStyleCnt="2">
        <dgm:presLayoutVars>
          <dgm:chMax val="0"/>
          <dgm:chPref val="0"/>
          <dgm:bulletEnabled val="1"/>
        </dgm:presLayoutVars>
      </dgm:prSet>
      <dgm:spPr/>
    </dgm:pt>
    <dgm:pt modelId="{778B40FF-C7BE-4355-AF91-A306D3143547}" type="pres">
      <dgm:prSet presAssocID="{3D417A90-5A7E-416B-ACD0-EEE1AEBAC90D}" presName="desTx" presStyleLbl="alignAccFollowNode1" presStyleIdx="0" presStyleCnt="2">
        <dgm:presLayoutVars>
          <dgm:bulletEnabled val="1"/>
        </dgm:presLayoutVars>
      </dgm:prSet>
      <dgm:spPr/>
    </dgm:pt>
    <dgm:pt modelId="{FD25D8F3-E8F3-4DE9-A59E-BD0AD3F53A7C}" type="pres">
      <dgm:prSet presAssocID="{DF3858E4-B776-4551-9C0F-C8D49AB26596}" presName="space" presStyleCnt="0"/>
      <dgm:spPr/>
    </dgm:pt>
    <dgm:pt modelId="{D6F8B26B-147B-45BC-BB88-281FC6D36439}" type="pres">
      <dgm:prSet presAssocID="{9709B5C6-8F2D-44DB-BADE-865408BF3736}" presName="composite" presStyleCnt="0"/>
      <dgm:spPr/>
    </dgm:pt>
    <dgm:pt modelId="{C6D7F531-F22F-402B-8705-7EF918CD798E}" type="pres">
      <dgm:prSet presAssocID="{9709B5C6-8F2D-44DB-BADE-865408BF3736}" presName="parTx" presStyleLbl="alignNode1" presStyleIdx="1" presStyleCnt="2">
        <dgm:presLayoutVars>
          <dgm:chMax val="0"/>
          <dgm:chPref val="0"/>
          <dgm:bulletEnabled val="1"/>
        </dgm:presLayoutVars>
      </dgm:prSet>
      <dgm:spPr/>
    </dgm:pt>
    <dgm:pt modelId="{C093A976-A02E-419C-A9E6-73B2D0E8E0E9}" type="pres">
      <dgm:prSet presAssocID="{9709B5C6-8F2D-44DB-BADE-865408BF3736}" presName="desTx" presStyleLbl="alignAccFollowNode1" presStyleIdx="1" presStyleCnt="2">
        <dgm:presLayoutVars>
          <dgm:bulletEnabled val="1"/>
        </dgm:presLayoutVars>
      </dgm:prSet>
      <dgm:spPr/>
    </dgm:pt>
  </dgm:ptLst>
  <dgm:cxnLst>
    <dgm:cxn modelId="{F2C3240D-C5A0-44D5-A72E-E222CC39DDBD}" srcId="{3D417A90-5A7E-416B-ACD0-EEE1AEBAC90D}" destId="{D2CD586E-E6E8-46BE-9297-73ED9808BD73}" srcOrd="0" destOrd="0" parTransId="{C328A1F8-4C2D-453E-82FA-F3A95DB94045}" sibTransId="{82420E87-ADA0-4208-9402-4A04247BB4E7}"/>
    <dgm:cxn modelId="{CBE38C11-67E5-4503-9DF9-35374635CA49}" type="presOf" srcId="{91EE8778-09B8-456E-A2CE-CE57CB313347}" destId="{778B40FF-C7BE-4355-AF91-A306D3143547}" srcOrd="0" destOrd="2" presId="urn:microsoft.com/office/officeart/2005/8/layout/hList1"/>
    <dgm:cxn modelId="{E75B0B18-7467-41B7-B8F5-0A742CD9F728}" srcId="{9709B5C6-8F2D-44DB-BADE-865408BF3736}" destId="{5C11F1ED-7FDB-4B51-93C4-E50C053DE7AD}" srcOrd="0" destOrd="0" parTransId="{59488618-AC37-4F35-8FB0-E598DCF23715}" sibTransId="{AF7A1B60-9546-444E-8D85-C25F708FF2AB}"/>
    <dgm:cxn modelId="{CEDF2224-89A5-412B-AC95-EC8C6EE3F824}" type="presOf" srcId="{3D417A90-5A7E-416B-ACD0-EEE1AEBAC90D}" destId="{914CCD15-6805-465E-B63C-979EE5216978}" srcOrd="0" destOrd="0" presId="urn:microsoft.com/office/officeart/2005/8/layout/hList1"/>
    <dgm:cxn modelId="{E58BB529-2734-49F7-88B6-01FB516238A1}" type="presOf" srcId="{5C11F1ED-7FDB-4B51-93C4-E50C053DE7AD}" destId="{C093A976-A02E-419C-A9E6-73B2D0E8E0E9}" srcOrd="0" destOrd="0" presId="urn:microsoft.com/office/officeart/2005/8/layout/hList1"/>
    <dgm:cxn modelId="{0BDCA562-AB55-4A12-9D04-61833C9AA0C6}" type="presOf" srcId="{233FA22C-C542-4954-A1FD-72F8D00E1110}" destId="{C093A976-A02E-419C-A9E6-73B2D0E8E0E9}" srcOrd="0" destOrd="2" presId="urn:microsoft.com/office/officeart/2005/8/layout/hList1"/>
    <dgm:cxn modelId="{EAC14471-2304-4387-B051-611FD037D0A4}" srcId="{3D417A90-5A7E-416B-ACD0-EEE1AEBAC90D}" destId="{91EE8778-09B8-456E-A2CE-CE57CB313347}" srcOrd="2" destOrd="0" parTransId="{0BEE549F-C332-48C6-86CA-167EBED1F322}" sibTransId="{8F137720-829D-4AB0-AE6A-0CDECA426D87}"/>
    <dgm:cxn modelId="{C66F8A76-2D5D-4E37-BEE1-5DADB32CE6E9}" type="presOf" srcId="{176E498D-C997-4911-9739-FC896D0CED88}" destId="{B7B09304-443D-4203-82F7-589E2413B8DF}" srcOrd="0" destOrd="0" presId="urn:microsoft.com/office/officeart/2005/8/layout/hList1"/>
    <dgm:cxn modelId="{B749937A-5972-4DEE-96A7-E130B3C417D0}" type="presOf" srcId="{DE36D55F-AC2D-4B85-99B8-5926A3DCA85B}" destId="{C093A976-A02E-419C-A9E6-73B2D0E8E0E9}" srcOrd="0" destOrd="1" presId="urn:microsoft.com/office/officeart/2005/8/layout/hList1"/>
    <dgm:cxn modelId="{1BE5C18B-ACAC-4C1D-BFD1-75C07E40C98F}" type="presOf" srcId="{2ACE93DA-BA09-40C5-B95A-0D7845BA58EA}" destId="{778B40FF-C7BE-4355-AF91-A306D3143547}" srcOrd="0" destOrd="1" presId="urn:microsoft.com/office/officeart/2005/8/layout/hList1"/>
    <dgm:cxn modelId="{EB893995-F6B9-4A1C-9D8E-C742158FD397}" srcId="{9709B5C6-8F2D-44DB-BADE-865408BF3736}" destId="{233FA22C-C542-4954-A1FD-72F8D00E1110}" srcOrd="2" destOrd="0" parTransId="{9DCE94AF-9A6B-41D9-ADFB-E6B623137636}" sibTransId="{B09A2081-EF9F-4EDA-BFE8-F7C5677BF507}"/>
    <dgm:cxn modelId="{B98548B0-47B9-4B97-B524-C40E2BC4CDBB}" srcId="{176E498D-C997-4911-9739-FC896D0CED88}" destId="{9709B5C6-8F2D-44DB-BADE-865408BF3736}" srcOrd="1" destOrd="0" parTransId="{A478717A-02E6-4ABB-8F30-C0D7EAB075E2}" sibTransId="{4FE35CC0-153C-4F9C-B1C8-8B20631FCBDA}"/>
    <dgm:cxn modelId="{8C9775B7-EDC4-4A76-826F-7F34B95C403D}" srcId="{176E498D-C997-4911-9739-FC896D0CED88}" destId="{3D417A90-5A7E-416B-ACD0-EEE1AEBAC90D}" srcOrd="0" destOrd="0" parTransId="{E24AE7F2-F971-4C39-9B4C-B804DCBC8F2C}" sibTransId="{DF3858E4-B776-4551-9C0F-C8D49AB26596}"/>
    <dgm:cxn modelId="{E4C429DE-C875-437A-8F9E-ED965E43AE37}" srcId="{3D417A90-5A7E-416B-ACD0-EEE1AEBAC90D}" destId="{2ACE93DA-BA09-40C5-B95A-0D7845BA58EA}" srcOrd="1" destOrd="0" parTransId="{1AE85899-F15A-4E49-99C2-AC33494581F1}" sibTransId="{029B3EFE-8846-41A7-B341-C208A1D1CFAC}"/>
    <dgm:cxn modelId="{C93A93E4-CE7D-4770-A852-9F2EA68A6217}" type="presOf" srcId="{D2CD586E-E6E8-46BE-9297-73ED9808BD73}" destId="{778B40FF-C7BE-4355-AF91-A306D3143547}" srcOrd="0" destOrd="0" presId="urn:microsoft.com/office/officeart/2005/8/layout/hList1"/>
    <dgm:cxn modelId="{28FE32E8-B1CA-4356-B9D0-197915E3D4B9}" type="presOf" srcId="{9709B5C6-8F2D-44DB-BADE-865408BF3736}" destId="{C6D7F531-F22F-402B-8705-7EF918CD798E}" srcOrd="0" destOrd="0" presId="urn:microsoft.com/office/officeart/2005/8/layout/hList1"/>
    <dgm:cxn modelId="{F4A920F2-EF0F-481C-BDD4-06F516E741AC}" srcId="{9709B5C6-8F2D-44DB-BADE-865408BF3736}" destId="{DE36D55F-AC2D-4B85-99B8-5926A3DCA85B}" srcOrd="1" destOrd="0" parTransId="{71EA48C2-58AF-479E-B26B-686F3122D198}" sibTransId="{D9010988-F0C7-4043-B4F3-5AE5CD964B90}"/>
    <dgm:cxn modelId="{97E69D79-64A1-4B48-B5BB-D1DC7C064225}" type="presParOf" srcId="{B7B09304-443D-4203-82F7-589E2413B8DF}" destId="{7F9B44D0-ECD3-4665-BAAA-531C6FE90F05}" srcOrd="0" destOrd="0" presId="urn:microsoft.com/office/officeart/2005/8/layout/hList1"/>
    <dgm:cxn modelId="{EABDBF6C-41EF-451D-8B7F-9BC45721B655}" type="presParOf" srcId="{7F9B44D0-ECD3-4665-BAAA-531C6FE90F05}" destId="{914CCD15-6805-465E-B63C-979EE5216978}" srcOrd="0" destOrd="0" presId="urn:microsoft.com/office/officeart/2005/8/layout/hList1"/>
    <dgm:cxn modelId="{C4E97BD4-110A-4682-BBAA-A03003A63E5A}" type="presParOf" srcId="{7F9B44D0-ECD3-4665-BAAA-531C6FE90F05}" destId="{778B40FF-C7BE-4355-AF91-A306D3143547}" srcOrd="1" destOrd="0" presId="urn:microsoft.com/office/officeart/2005/8/layout/hList1"/>
    <dgm:cxn modelId="{9320EF3B-F231-46C7-8DB7-3FB839E73803}" type="presParOf" srcId="{B7B09304-443D-4203-82F7-589E2413B8DF}" destId="{FD25D8F3-E8F3-4DE9-A59E-BD0AD3F53A7C}" srcOrd="1" destOrd="0" presId="urn:microsoft.com/office/officeart/2005/8/layout/hList1"/>
    <dgm:cxn modelId="{B4CB8DB0-22A4-43C0-B77D-DE4CF622153A}" type="presParOf" srcId="{B7B09304-443D-4203-82F7-589E2413B8DF}" destId="{D6F8B26B-147B-45BC-BB88-281FC6D36439}" srcOrd="2" destOrd="0" presId="urn:microsoft.com/office/officeart/2005/8/layout/hList1"/>
    <dgm:cxn modelId="{2AF11AAA-C0D0-4218-A1F6-5FBA8C251BC2}" type="presParOf" srcId="{D6F8B26B-147B-45BC-BB88-281FC6D36439}" destId="{C6D7F531-F22F-402B-8705-7EF918CD798E}" srcOrd="0" destOrd="0" presId="urn:microsoft.com/office/officeart/2005/8/layout/hList1"/>
    <dgm:cxn modelId="{117B37DD-6AE0-433C-93D6-DDAC0D89B752}" type="presParOf" srcId="{D6F8B26B-147B-45BC-BB88-281FC6D36439}" destId="{C093A976-A02E-419C-A9E6-73B2D0E8E0E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99D992-F265-4A8C-8349-B3FFEA4326C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5BC3EF2C-8AAC-4D7B-B67E-C8B1F5FC4CB9}">
      <dgm:prSet phldrT="[Text]"/>
      <dgm:spPr/>
      <dgm:t>
        <a:bodyPr/>
        <a:lstStyle/>
        <a:p>
          <a:r>
            <a:rPr lang="en-GB" dirty="0" err="1"/>
            <a:t>Þríþættar</a:t>
          </a:r>
          <a:r>
            <a:rPr lang="en-GB" dirty="0"/>
            <a:t> </a:t>
          </a:r>
          <a:r>
            <a:rPr lang="en-GB" dirty="0" err="1"/>
            <a:t>aðgerðir</a:t>
          </a:r>
          <a:endParaRPr lang="en-GB" dirty="0"/>
        </a:p>
      </dgm:t>
    </dgm:pt>
    <dgm:pt modelId="{D69A31FB-E64C-47B0-8A3D-E07DB0202B5C}" type="parTrans" cxnId="{6857AD81-F7C6-45B6-A511-3E5797B85C68}">
      <dgm:prSet/>
      <dgm:spPr/>
      <dgm:t>
        <a:bodyPr/>
        <a:lstStyle/>
        <a:p>
          <a:endParaRPr lang="en-GB"/>
        </a:p>
      </dgm:t>
    </dgm:pt>
    <dgm:pt modelId="{FF90D0D4-0AF1-41AA-B3CC-14C0C489823B}" type="sibTrans" cxnId="{6857AD81-F7C6-45B6-A511-3E5797B85C68}">
      <dgm:prSet/>
      <dgm:spPr/>
      <dgm:t>
        <a:bodyPr/>
        <a:lstStyle/>
        <a:p>
          <a:endParaRPr lang="en-GB"/>
        </a:p>
      </dgm:t>
    </dgm:pt>
    <dgm:pt modelId="{301BDFCC-AC19-4CB1-83C4-C696AEA19CBF}">
      <dgm:prSet phldrT="[Text]"/>
      <dgm:spPr/>
      <dgm:t>
        <a:bodyPr/>
        <a:lstStyle/>
        <a:p>
          <a:r>
            <a:rPr lang="en-GB" dirty="0" err="1"/>
            <a:t>Aldursmiðaðar</a:t>
          </a:r>
          <a:r>
            <a:rPr lang="en-GB" dirty="0"/>
            <a:t> </a:t>
          </a:r>
          <a:r>
            <a:rPr lang="en-GB" dirty="0" err="1"/>
            <a:t>forvarnir</a:t>
          </a:r>
          <a:r>
            <a:rPr lang="en-GB" dirty="0"/>
            <a:t> </a:t>
          </a:r>
          <a:r>
            <a:rPr lang="en-GB" dirty="0" err="1"/>
            <a:t>og</a:t>
          </a:r>
          <a:r>
            <a:rPr lang="en-GB" dirty="0"/>
            <a:t> </a:t>
          </a:r>
          <a:r>
            <a:rPr lang="en-GB" dirty="0" err="1"/>
            <a:t>fræðsla</a:t>
          </a:r>
          <a:endParaRPr lang="en-GB" dirty="0"/>
        </a:p>
      </dgm:t>
    </dgm:pt>
    <dgm:pt modelId="{7F713062-8F53-4F1D-BA9C-BC68AC27085F}" type="parTrans" cxnId="{2206A68C-84E6-4328-A0E8-078F1ADD1AD0}">
      <dgm:prSet/>
      <dgm:spPr/>
      <dgm:t>
        <a:bodyPr/>
        <a:lstStyle/>
        <a:p>
          <a:endParaRPr lang="en-GB"/>
        </a:p>
      </dgm:t>
    </dgm:pt>
    <dgm:pt modelId="{12B7454E-3406-4A22-9905-A901AB1429CC}" type="sibTrans" cxnId="{2206A68C-84E6-4328-A0E8-078F1ADD1AD0}">
      <dgm:prSet/>
      <dgm:spPr/>
      <dgm:t>
        <a:bodyPr/>
        <a:lstStyle/>
        <a:p>
          <a:endParaRPr lang="en-GB"/>
        </a:p>
      </dgm:t>
    </dgm:pt>
    <dgm:pt modelId="{04116737-7449-4D5F-8D40-64EE279515E5}">
      <dgm:prSet phldrT="[Text]"/>
      <dgm:spPr/>
      <dgm:t>
        <a:bodyPr/>
        <a:lstStyle/>
        <a:p>
          <a:r>
            <a:rPr lang="en-GB" dirty="0" err="1"/>
            <a:t>Úrbætur</a:t>
          </a:r>
          <a:r>
            <a:rPr lang="en-GB" dirty="0"/>
            <a:t> </a:t>
          </a:r>
          <a:r>
            <a:rPr lang="en-GB" dirty="0" err="1"/>
            <a:t>innan</a:t>
          </a:r>
          <a:r>
            <a:rPr lang="en-GB" dirty="0"/>
            <a:t> </a:t>
          </a:r>
          <a:r>
            <a:rPr lang="en-GB" dirty="0" err="1"/>
            <a:t>réttarvörslukerfisins</a:t>
          </a:r>
          <a:endParaRPr lang="en-GB" dirty="0"/>
        </a:p>
      </dgm:t>
    </dgm:pt>
    <dgm:pt modelId="{98B2C6D6-5F60-469B-90B2-DCDDCFA72597}" type="parTrans" cxnId="{6BA745A3-A234-47CF-B8BF-FF6A6B7F7443}">
      <dgm:prSet/>
      <dgm:spPr/>
      <dgm:t>
        <a:bodyPr/>
        <a:lstStyle/>
        <a:p>
          <a:endParaRPr lang="en-GB"/>
        </a:p>
      </dgm:t>
    </dgm:pt>
    <dgm:pt modelId="{0EF66D47-B634-452E-97E4-EB39A219DB4B}" type="sibTrans" cxnId="{6BA745A3-A234-47CF-B8BF-FF6A6B7F7443}">
      <dgm:prSet/>
      <dgm:spPr/>
      <dgm:t>
        <a:bodyPr/>
        <a:lstStyle/>
        <a:p>
          <a:endParaRPr lang="en-GB"/>
        </a:p>
      </dgm:t>
    </dgm:pt>
    <dgm:pt modelId="{787D6356-8F26-4B86-B5A5-C2391777A251}">
      <dgm:prSet phldrT="[Text]"/>
      <dgm:spPr/>
      <dgm:t>
        <a:bodyPr/>
        <a:lstStyle/>
        <a:p>
          <a:r>
            <a:rPr lang="en-GB" dirty="0" err="1"/>
            <a:t>Stuðningur</a:t>
          </a:r>
          <a:r>
            <a:rPr lang="en-GB" dirty="0"/>
            <a:t> </a:t>
          </a:r>
          <a:r>
            <a:rPr lang="en-GB" dirty="0" err="1"/>
            <a:t>við</a:t>
          </a:r>
          <a:r>
            <a:rPr lang="en-GB" dirty="0"/>
            <a:t> </a:t>
          </a:r>
          <a:r>
            <a:rPr lang="en-GB" dirty="0" err="1"/>
            <a:t>þolendur</a:t>
          </a:r>
          <a:endParaRPr lang="en-GB" dirty="0"/>
        </a:p>
      </dgm:t>
    </dgm:pt>
    <dgm:pt modelId="{642E8104-4146-4893-9B59-2D698B30ED7B}" type="parTrans" cxnId="{8CB322DC-C699-4BB0-90D9-E53034A86F36}">
      <dgm:prSet/>
      <dgm:spPr/>
      <dgm:t>
        <a:bodyPr/>
        <a:lstStyle/>
        <a:p>
          <a:endParaRPr lang="en-GB"/>
        </a:p>
      </dgm:t>
    </dgm:pt>
    <dgm:pt modelId="{9E2995A9-8B9E-4298-9358-4498493BA419}" type="sibTrans" cxnId="{8CB322DC-C699-4BB0-90D9-E53034A86F36}">
      <dgm:prSet/>
      <dgm:spPr/>
      <dgm:t>
        <a:bodyPr/>
        <a:lstStyle/>
        <a:p>
          <a:endParaRPr lang="en-GB"/>
        </a:p>
      </dgm:t>
    </dgm:pt>
    <dgm:pt modelId="{76580F25-473C-4E0B-ACFC-F02A372CD474}" type="pres">
      <dgm:prSet presAssocID="{F199D992-F265-4A8C-8349-B3FFEA4326CC}" presName="composite" presStyleCnt="0">
        <dgm:presLayoutVars>
          <dgm:chMax val="1"/>
          <dgm:dir/>
          <dgm:resizeHandles val="exact"/>
        </dgm:presLayoutVars>
      </dgm:prSet>
      <dgm:spPr/>
    </dgm:pt>
    <dgm:pt modelId="{D1D45BC7-0F12-4A15-8E51-CE9B157D5281}" type="pres">
      <dgm:prSet presAssocID="{5BC3EF2C-8AAC-4D7B-B67E-C8B1F5FC4CB9}" presName="roof" presStyleLbl="dkBgShp" presStyleIdx="0" presStyleCnt="2"/>
      <dgm:spPr/>
    </dgm:pt>
    <dgm:pt modelId="{1F8E680E-CCA9-42CB-89C9-068D137945A2}" type="pres">
      <dgm:prSet presAssocID="{5BC3EF2C-8AAC-4D7B-B67E-C8B1F5FC4CB9}" presName="pillars" presStyleCnt="0"/>
      <dgm:spPr/>
    </dgm:pt>
    <dgm:pt modelId="{8719647C-E8BC-4417-83CE-F1B581B49645}" type="pres">
      <dgm:prSet presAssocID="{5BC3EF2C-8AAC-4D7B-B67E-C8B1F5FC4CB9}" presName="pillar1" presStyleLbl="node1" presStyleIdx="0" presStyleCnt="3">
        <dgm:presLayoutVars>
          <dgm:bulletEnabled val="1"/>
        </dgm:presLayoutVars>
      </dgm:prSet>
      <dgm:spPr/>
    </dgm:pt>
    <dgm:pt modelId="{E6F0B12A-EE16-41CB-80FC-E5CFD26EA230}" type="pres">
      <dgm:prSet presAssocID="{04116737-7449-4D5F-8D40-64EE279515E5}" presName="pillarX" presStyleLbl="node1" presStyleIdx="1" presStyleCnt="3">
        <dgm:presLayoutVars>
          <dgm:bulletEnabled val="1"/>
        </dgm:presLayoutVars>
      </dgm:prSet>
      <dgm:spPr/>
    </dgm:pt>
    <dgm:pt modelId="{6BF54BF5-31E9-4B49-A318-622FF565EC4E}" type="pres">
      <dgm:prSet presAssocID="{787D6356-8F26-4B86-B5A5-C2391777A251}" presName="pillarX" presStyleLbl="node1" presStyleIdx="2" presStyleCnt="3">
        <dgm:presLayoutVars>
          <dgm:bulletEnabled val="1"/>
        </dgm:presLayoutVars>
      </dgm:prSet>
      <dgm:spPr/>
    </dgm:pt>
    <dgm:pt modelId="{24046AA7-E0F7-45DE-A1EE-D1AEE403B5BF}" type="pres">
      <dgm:prSet presAssocID="{5BC3EF2C-8AAC-4D7B-B67E-C8B1F5FC4CB9}" presName="base" presStyleLbl="dkBgShp" presStyleIdx="1" presStyleCnt="2"/>
      <dgm:spPr/>
    </dgm:pt>
  </dgm:ptLst>
  <dgm:cxnLst>
    <dgm:cxn modelId="{77AE3917-D926-4A86-AE64-44CB686A0F8F}" type="presOf" srcId="{04116737-7449-4D5F-8D40-64EE279515E5}" destId="{E6F0B12A-EE16-41CB-80FC-E5CFD26EA230}" srcOrd="0" destOrd="0" presId="urn:microsoft.com/office/officeart/2005/8/layout/hList3"/>
    <dgm:cxn modelId="{7677C82F-B137-4289-A684-524D039BD77E}" type="presOf" srcId="{5BC3EF2C-8AAC-4D7B-B67E-C8B1F5FC4CB9}" destId="{D1D45BC7-0F12-4A15-8E51-CE9B157D5281}" srcOrd="0" destOrd="0" presId="urn:microsoft.com/office/officeart/2005/8/layout/hList3"/>
    <dgm:cxn modelId="{6857AD81-F7C6-45B6-A511-3E5797B85C68}" srcId="{F199D992-F265-4A8C-8349-B3FFEA4326CC}" destId="{5BC3EF2C-8AAC-4D7B-B67E-C8B1F5FC4CB9}" srcOrd="0" destOrd="0" parTransId="{D69A31FB-E64C-47B0-8A3D-E07DB0202B5C}" sibTransId="{FF90D0D4-0AF1-41AA-B3CC-14C0C489823B}"/>
    <dgm:cxn modelId="{2206A68C-84E6-4328-A0E8-078F1ADD1AD0}" srcId="{5BC3EF2C-8AAC-4D7B-B67E-C8B1F5FC4CB9}" destId="{301BDFCC-AC19-4CB1-83C4-C696AEA19CBF}" srcOrd="0" destOrd="0" parTransId="{7F713062-8F53-4F1D-BA9C-BC68AC27085F}" sibTransId="{12B7454E-3406-4A22-9905-A901AB1429CC}"/>
    <dgm:cxn modelId="{6BA745A3-A234-47CF-B8BF-FF6A6B7F7443}" srcId="{5BC3EF2C-8AAC-4D7B-B67E-C8B1F5FC4CB9}" destId="{04116737-7449-4D5F-8D40-64EE279515E5}" srcOrd="1" destOrd="0" parTransId="{98B2C6D6-5F60-469B-90B2-DCDDCFA72597}" sibTransId="{0EF66D47-B634-452E-97E4-EB39A219DB4B}"/>
    <dgm:cxn modelId="{B5DE53A9-223F-4A01-99A8-1932178931E3}" type="presOf" srcId="{301BDFCC-AC19-4CB1-83C4-C696AEA19CBF}" destId="{8719647C-E8BC-4417-83CE-F1B581B49645}" srcOrd="0" destOrd="0" presId="urn:microsoft.com/office/officeart/2005/8/layout/hList3"/>
    <dgm:cxn modelId="{8CB322DC-C699-4BB0-90D9-E53034A86F36}" srcId="{5BC3EF2C-8AAC-4D7B-B67E-C8B1F5FC4CB9}" destId="{787D6356-8F26-4B86-B5A5-C2391777A251}" srcOrd="2" destOrd="0" parTransId="{642E8104-4146-4893-9B59-2D698B30ED7B}" sibTransId="{9E2995A9-8B9E-4298-9358-4498493BA419}"/>
    <dgm:cxn modelId="{AB1819E0-0BDD-4F4C-ACE8-7769CB9C8012}" type="presOf" srcId="{F199D992-F265-4A8C-8349-B3FFEA4326CC}" destId="{76580F25-473C-4E0B-ACFC-F02A372CD474}" srcOrd="0" destOrd="0" presId="urn:microsoft.com/office/officeart/2005/8/layout/hList3"/>
    <dgm:cxn modelId="{C59BD8E3-A2B2-4BE3-A5D8-8844106D9A33}" type="presOf" srcId="{787D6356-8F26-4B86-B5A5-C2391777A251}" destId="{6BF54BF5-31E9-4B49-A318-622FF565EC4E}" srcOrd="0" destOrd="0" presId="urn:microsoft.com/office/officeart/2005/8/layout/hList3"/>
    <dgm:cxn modelId="{0D75CF92-CC1F-4B53-991D-E8B8DF41BDAF}" type="presParOf" srcId="{76580F25-473C-4E0B-ACFC-F02A372CD474}" destId="{D1D45BC7-0F12-4A15-8E51-CE9B157D5281}" srcOrd="0" destOrd="0" presId="urn:microsoft.com/office/officeart/2005/8/layout/hList3"/>
    <dgm:cxn modelId="{B3BCE35B-42F4-43B3-9C8B-946ECCFE21EA}" type="presParOf" srcId="{76580F25-473C-4E0B-ACFC-F02A372CD474}" destId="{1F8E680E-CCA9-42CB-89C9-068D137945A2}" srcOrd="1" destOrd="0" presId="urn:microsoft.com/office/officeart/2005/8/layout/hList3"/>
    <dgm:cxn modelId="{7B1AEA83-5D7B-4CE9-8B20-5EA19693C250}" type="presParOf" srcId="{1F8E680E-CCA9-42CB-89C9-068D137945A2}" destId="{8719647C-E8BC-4417-83CE-F1B581B49645}" srcOrd="0" destOrd="0" presId="urn:microsoft.com/office/officeart/2005/8/layout/hList3"/>
    <dgm:cxn modelId="{3322A7A6-0D97-48F1-A365-1C785EF1AC30}" type="presParOf" srcId="{1F8E680E-CCA9-42CB-89C9-068D137945A2}" destId="{E6F0B12A-EE16-41CB-80FC-E5CFD26EA230}" srcOrd="1" destOrd="0" presId="urn:microsoft.com/office/officeart/2005/8/layout/hList3"/>
    <dgm:cxn modelId="{47FD4296-DD7D-4989-B31E-F78A6F9FDA0E}" type="presParOf" srcId="{1F8E680E-CCA9-42CB-89C9-068D137945A2}" destId="{6BF54BF5-31E9-4B49-A318-622FF565EC4E}" srcOrd="2" destOrd="0" presId="urn:microsoft.com/office/officeart/2005/8/layout/hList3"/>
    <dgm:cxn modelId="{B3AF1306-475C-4FEE-969D-D2CEFBD2290D}" type="presParOf" srcId="{76580F25-473C-4E0B-ACFC-F02A372CD474}" destId="{24046AA7-E0F7-45DE-A1EE-D1AEE403B5B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550753-13FF-406B-92C2-7E313696DAE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5E16635-7AF1-430E-B289-A928894A2924}">
      <dgm:prSet phldrT="[Text]"/>
      <dgm:spPr/>
      <dgm:t>
        <a:bodyPr/>
        <a:lstStyle/>
        <a:p>
          <a:r>
            <a:rPr lang="en-GB" dirty="0" err="1"/>
            <a:t>Forvarnir</a:t>
          </a:r>
          <a:r>
            <a:rPr lang="en-GB" dirty="0"/>
            <a:t> </a:t>
          </a:r>
          <a:r>
            <a:rPr lang="en-GB" dirty="0" err="1"/>
            <a:t>og</a:t>
          </a:r>
          <a:r>
            <a:rPr lang="en-GB" dirty="0"/>
            <a:t> </a:t>
          </a:r>
          <a:r>
            <a:rPr lang="en-GB" dirty="0" err="1"/>
            <a:t>fræðsla</a:t>
          </a:r>
          <a:endParaRPr lang="en-GB" dirty="0"/>
        </a:p>
      </dgm:t>
    </dgm:pt>
    <dgm:pt modelId="{2E3DC0B3-BC8F-4616-B200-1798EF59F74C}" type="parTrans" cxnId="{F173CED9-0984-41CE-B98F-9146BB4E5181}">
      <dgm:prSet/>
      <dgm:spPr/>
      <dgm:t>
        <a:bodyPr/>
        <a:lstStyle/>
        <a:p>
          <a:endParaRPr lang="en-GB"/>
        </a:p>
      </dgm:t>
    </dgm:pt>
    <dgm:pt modelId="{99DE3CF0-26A4-46E4-A626-F69A6CE6D7CE}" type="sibTrans" cxnId="{F173CED9-0984-41CE-B98F-9146BB4E5181}">
      <dgm:prSet/>
      <dgm:spPr/>
      <dgm:t>
        <a:bodyPr/>
        <a:lstStyle/>
        <a:p>
          <a:endParaRPr lang="en-GB"/>
        </a:p>
      </dgm:t>
    </dgm:pt>
    <dgm:pt modelId="{847B2EA1-289C-41C9-ACD7-2CC98819954C}">
      <dgm:prSet phldrT="[Text]"/>
      <dgm:spPr/>
      <dgm:t>
        <a:bodyPr/>
        <a:lstStyle/>
        <a:p>
          <a:r>
            <a:rPr lang="en-GB" dirty="0" err="1"/>
            <a:t>Samhæfing</a:t>
          </a:r>
          <a:endParaRPr lang="en-GB" dirty="0"/>
        </a:p>
      </dgm:t>
    </dgm:pt>
    <dgm:pt modelId="{BD4EBE1F-FAE9-43A6-8957-AB58D29267FA}" type="parTrans" cxnId="{A7C7E6D5-E3C6-4BA7-BFCA-1D6563ECFFBC}">
      <dgm:prSet/>
      <dgm:spPr/>
      <dgm:t>
        <a:bodyPr/>
        <a:lstStyle/>
        <a:p>
          <a:endParaRPr lang="en-GB"/>
        </a:p>
      </dgm:t>
    </dgm:pt>
    <dgm:pt modelId="{171F7533-F8DC-4779-B9BA-831CB02C4595}" type="sibTrans" cxnId="{A7C7E6D5-E3C6-4BA7-BFCA-1D6563ECFFBC}">
      <dgm:prSet/>
      <dgm:spPr/>
      <dgm:t>
        <a:bodyPr/>
        <a:lstStyle/>
        <a:p>
          <a:endParaRPr lang="en-GB"/>
        </a:p>
      </dgm:t>
    </dgm:pt>
    <dgm:pt modelId="{2385EE21-B8D2-4365-8328-C39FA31E883A}">
      <dgm:prSet phldrT="[Text]"/>
      <dgm:spPr/>
      <dgm:t>
        <a:bodyPr/>
        <a:lstStyle/>
        <a:p>
          <a:r>
            <a:rPr lang="en-GB" dirty="0" err="1"/>
            <a:t>Áhersla</a:t>
          </a:r>
          <a:r>
            <a:rPr lang="en-GB" dirty="0"/>
            <a:t> á </a:t>
          </a:r>
          <a:r>
            <a:rPr lang="en-GB" dirty="0" err="1"/>
            <a:t>gerendur</a:t>
          </a:r>
          <a:endParaRPr lang="en-GB" dirty="0"/>
        </a:p>
      </dgm:t>
    </dgm:pt>
    <dgm:pt modelId="{8585C326-2F92-4328-9B33-474213C03F73}" type="parTrans" cxnId="{358A0F39-E01F-4CF4-9127-036B6B50BE30}">
      <dgm:prSet/>
      <dgm:spPr/>
      <dgm:t>
        <a:bodyPr/>
        <a:lstStyle/>
        <a:p>
          <a:endParaRPr lang="en-GB"/>
        </a:p>
      </dgm:t>
    </dgm:pt>
    <dgm:pt modelId="{9CF8BF0B-6B57-4E2F-869A-A4851ECA1590}" type="sibTrans" cxnId="{358A0F39-E01F-4CF4-9127-036B6B50BE30}">
      <dgm:prSet/>
      <dgm:spPr/>
      <dgm:t>
        <a:bodyPr/>
        <a:lstStyle/>
        <a:p>
          <a:endParaRPr lang="en-GB"/>
        </a:p>
      </dgm:t>
    </dgm:pt>
    <dgm:pt modelId="{DABA706C-ED13-4C22-9D69-A875E037CF97}">
      <dgm:prSet phldrT="[Text]"/>
      <dgm:spPr/>
      <dgm:t>
        <a:bodyPr/>
        <a:lstStyle/>
        <a:p>
          <a:r>
            <a:rPr lang="en-GB" dirty="0" err="1"/>
            <a:t>Samstarf</a:t>
          </a:r>
          <a:r>
            <a:rPr lang="en-GB" dirty="0"/>
            <a:t> </a:t>
          </a:r>
          <a:r>
            <a:rPr lang="en-GB" dirty="0" err="1"/>
            <a:t>við</a:t>
          </a:r>
          <a:r>
            <a:rPr lang="en-GB" dirty="0"/>
            <a:t> 112</a:t>
          </a:r>
        </a:p>
      </dgm:t>
    </dgm:pt>
    <dgm:pt modelId="{F4B3D923-B052-4ADA-A5FB-81CB49162BF2}" type="parTrans" cxnId="{198A82DD-C138-4F6A-8F47-FB0E8E179139}">
      <dgm:prSet/>
      <dgm:spPr/>
      <dgm:t>
        <a:bodyPr/>
        <a:lstStyle/>
        <a:p>
          <a:endParaRPr lang="en-GB"/>
        </a:p>
      </dgm:t>
    </dgm:pt>
    <dgm:pt modelId="{C12A1762-951D-4184-AA3D-F2EECE9ED0E0}" type="sibTrans" cxnId="{198A82DD-C138-4F6A-8F47-FB0E8E179139}">
      <dgm:prSet/>
      <dgm:spPr/>
      <dgm:t>
        <a:bodyPr/>
        <a:lstStyle/>
        <a:p>
          <a:endParaRPr lang="en-GB"/>
        </a:p>
      </dgm:t>
    </dgm:pt>
    <dgm:pt modelId="{AB3A46F4-56A0-4213-B626-FEDD926B1CDC}">
      <dgm:prSet phldrT="[Text]"/>
      <dgm:spPr/>
      <dgm:t>
        <a:bodyPr/>
        <a:lstStyle/>
        <a:p>
          <a:r>
            <a:rPr lang="en-GB" dirty="0" err="1"/>
            <a:t>Aðgengi</a:t>
          </a:r>
          <a:r>
            <a:rPr lang="en-GB" dirty="0"/>
            <a:t> </a:t>
          </a:r>
          <a:r>
            <a:rPr lang="en-GB" dirty="0" err="1"/>
            <a:t>að</a:t>
          </a:r>
          <a:r>
            <a:rPr lang="en-GB" dirty="0"/>
            <a:t> </a:t>
          </a:r>
          <a:r>
            <a:rPr lang="en-GB" dirty="0" err="1"/>
            <a:t>almennum</a:t>
          </a:r>
          <a:r>
            <a:rPr lang="en-GB" dirty="0"/>
            <a:t> </a:t>
          </a:r>
          <a:r>
            <a:rPr lang="en-GB" dirty="0" err="1"/>
            <a:t>upplýsingum</a:t>
          </a:r>
          <a:endParaRPr lang="en-GB" dirty="0"/>
        </a:p>
      </dgm:t>
    </dgm:pt>
    <dgm:pt modelId="{7315B9E7-9F16-43C9-9280-4A070A5F4B72}" type="parTrans" cxnId="{A7EF2079-13C9-42A0-B711-AF0A8DB7B6FE}">
      <dgm:prSet/>
      <dgm:spPr/>
      <dgm:t>
        <a:bodyPr/>
        <a:lstStyle/>
        <a:p>
          <a:endParaRPr lang="en-GB"/>
        </a:p>
      </dgm:t>
    </dgm:pt>
    <dgm:pt modelId="{6C437EFE-8D4E-44FC-B3B5-A36FD3096714}" type="sibTrans" cxnId="{A7EF2079-13C9-42A0-B711-AF0A8DB7B6FE}">
      <dgm:prSet/>
      <dgm:spPr/>
      <dgm:t>
        <a:bodyPr/>
        <a:lstStyle/>
        <a:p>
          <a:endParaRPr lang="en-GB"/>
        </a:p>
      </dgm:t>
    </dgm:pt>
    <dgm:pt modelId="{D8CA0A6E-AB53-4038-8DA7-59334B670A09}" type="pres">
      <dgm:prSet presAssocID="{DE550753-13FF-406B-92C2-7E313696DAEC}" presName="diagram" presStyleCnt="0">
        <dgm:presLayoutVars>
          <dgm:chMax val="1"/>
          <dgm:dir/>
          <dgm:animLvl val="ctr"/>
          <dgm:resizeHandles val="exact"/>
        </dgm:presLayoutVars>
      </dgm:prSet>
      <dgm:spPr/>
    </dgm:pt>
    <dgm:pt modelId="{01237413-75BB-4E30-A7D7-B49655F7F155}" type="pres">
      <dgm:prSet presAssocID="{DE550753-13FF-406B-92C2-7E313696DAEC}" presName="matrix" presStyleCnt="0"/>
      <dgm:spPr/>
    </dgm:pt>
    <dgm:pt modelId="{1E4AD1AB-7C96-420C-B112-F90FBA5FFE94}" type="pres">
      <dgm:prSet presAssocID="{DE550753-13FF-406B-92C2-7E313696DAEC}" presName="tile1" presStyleLbl="node1" presStyleIdx="0" presStyleCnt="4"/>
      <dgm:spPr/>
    </dgm:pt>
    <dgm:pt modelId="{510FD360-AA45-4072-99E2-CB8E4C6CE1D5}" type="pres">
      <dgm:prSet presAssocID="{DE550753-13FF-406B-92C2-7E313696DAEC}" presName="tile1text" presStyleLbl="node1" presStyleIdx="0" presStyleCnt="4">
        <dgm:presLayoutVars>
          <dgm:chMax val="0"/>
          <dgm:chPref val="0"/>
          <dgm:bulletEnabled val="1"/>
        </dgm:presLayoutVars>
      </dgm:prSet>
      <dgm:spPr/>
    </dgm:pt>
    <dgm:pt modelId="{2199E2E8-7DD7-4708-8EFF-59998A72EA60}" type="pres">
      <dgm:prSet presAssocID="{DE550753-13FF-406B-92C2-7E313696DAEC}" presName="tile2" presStyleLbl="node1" presStyleIdx="1" presStyleCnt="4"/>
      <dgm:spPr/>
    </dgm:pt>
    <dgm:pt modelId="{2256F0C8-02CB-4EF5-8A3C-2955B3DE5EA9}" type="pres">
      <dgm:prSet presAssocID="{DE550753-13FF-406B-92C2-7E313696DAEC}" presName="tile2text" presStyleLbl="node1" presStyleIdx="1" presStyleCnt="4">
        <dgm:presLayoutVars>
          <dgm:chMax val="0"/>
          <dgm:chPref val="0"/>
          <dgm:bulletEnabled val="1"/>
        </dgm:presLayoutVars>
      </dgm:prSet>
      <dgm:spPr/>
    </dgm:pt>
    <dgm:pt modelId="{F96CACB3-9118-480F-BB04-3850B779BBD6}" type="pres">
      <dgm:prSet presAssocID="{DE550753-13FF-406B-92C2-7E313696DAEC}" presName="tile3" presStyleLbl="node1" presStyleIdx="2" presStyleCnt="4"/>
      <dgm:spPr/>
    </dgm:pt>
    <dgm:pt modelId="{EEC6EE37-BCA9-4464-BA13-D86488C10BD0}" type="pres">
      <dgm:prSet presAssocID="{DE550753-13FF-406B-92C2-7E313696DAEC}" presName="tile3text" presStyleLbl="node1" presStyleIdx="2" presStyleCnt="4">
        <dgm:presLayoutVars>
          <dgm:chMax val="0"/>
          <dgm:chPref val="0"/>
          <dgm:bulletEnabled val="1"/>
        </dgm:presLayoutVars>
      </dgm:prSet>
      <dgm:spPr/>
    </dgm:pt>
    <dgm:pt modelId="{B1F50FF2-10ED-4404-AAF2-C9C0E5055956}" type="pres">
      <dgm:prSet presAssocID="{DE550753-13FF-406B-92C2-7E313696DAEC}" presName="tile4" presStyleLbl="node1" presStyleIdx="3" presStyleCnt="4"/>
      <dgm:spPr/>
    </dgm:pt>
    <dgm:pt modelId="{FBD5E31C-006E-41EC-941B-79F3F530EE09}" type="pres">
      <dgm:prSet presAssocID="{DE550753-13FF-406B-92C2-7E313696DAEC}" presName="tile4text" presStyleLbl="node1" presStyleIdx="3" presStyleCnt="4">
        <dgm:presLayoutVars>
          <dgm:chMax val="0"/>
          <dgm:chPref val="0"/>
          <dgm:bulletEnabled val="1"/>
        </dgm:presLayoutVars>
      </dgm:prSet>
      <dgm:spPr/>
    </dgm:pt>
    <dgm:pt modelId="{43275D67-D748-486B-97A6-DCF1E28EB6A8}" type="pres">
      <dgm:prSet presAssocID="{DE550753-13FF-406B-92C2-7E313696DAEC}" presName="centerTile" presStyleLbl="fgShp" presStyleIdx="0" presStyleCnt="1">
        <dgm:presLayoutVars>
          <dgm:chMax val="0"/>
          <dgm:chPref val="0"/>
        </dgm:presLayoutVars>
      </dgm:prSet>
      <dgm:spPr/>
    </dgm:pt>
  </dgm:ptLst>
  <dgm:cxnLst>
    <dgm:cxn modelId="{3A1B1C04-06AF-4A56-9CFE-B190F8B425E4}" type="presOf" srcId="{DABA706C-ED13-4C22-9D69-A875E037CF97}" destId="{F96CACB3-9118-480F-BB04-3850B779BBD6}" srcOrd="0" destOrd="0" presId="urn:microsoft.com/office/officeart/2005/8/layout/matrix1"/>
    <dgm:cxn modelId="{2364A215-84DC-4F7F-B818-9CE0AE9979B6}" type="presOf" srcId="{847B2EA1-289C-41C9-ACD7-2CC98819954C}" destId="{1E4AD1AB-7C96-420C-B112-F90FBA5FFE94}" srcOrd="0" destOrd="0" presId="urn:microsoft.com/office/officeart/2005/8/layout/matrix1"/>
    <dgm:cxn modelId="{4B56E626-3D52-4C02-8E42-446C102397D8}" type="presOf" srcId="{DABA706C-ED13-4C22-9D69-A875E037CF97}" destId="{EEC6EE37-BCA9-4464-BA13-D86488C10BD0}" srcOrd="1" destOrd="0" presId="urn:microsoft.com/office/officeart/2005/8/layout/matrix1"/>
    <dgm:cxn modelId="{358A0F39-E01F-4CF4-9127-036B6B50BE30}" srcId="{65E16635-7AF1-430E-B289-A928894A2924}" destId="{2385EE21-B8D2-4365-8328-C39FA31E883A}" srcOrd="1" destOrd="0" parTransId="{8585C326-2F92-4328-9B33-474213C03F73}" sibTransId="{9CF8BF0B-6B57-4E2F-869A-A4851ECA1590}"/>
    <dgm:cxn modelId="{C9AE4E49-AA9C-42D3-889E-7A609FB0A071}" type="presOf" srcId="{847B2EA1-289C-41C9-ACD7-2CC98819954C}" destId="{510FD360-AA45-4072-99E2-CB8E4C6CE1D5}" srcOrd="1" destOrd="0" presId="urn:microsoft.com/office/officeart/2005/8/layout/matrix1"/>
    <dgm:cxn modelId="{39336E75-7543-4E25-80E4-09C3B32874D4}" type="presOf" srcId="{65E16635-7AF1-430E-B289-A928894A2924}" destId="{43275D67-D748-486B-97A6-DCF1E28EB6A8}" srcOrd="0" destOrd="0" presId="urn:microsoft.com/office/officeart/2005/8/layout/matrix1"/>
    <dgm:cxn modelId="{E2062376-C560-4FD5-A08D-90A612AF5F17}" type="presOf" srcId="{AB3A46F4-56A0-4213-B626-FEDD926B1CDC}" destId="{FBD5E31C-006E-41EC-941B-79F3F530EE09}" srcOrd="1" destOrd="0" presId="urn:microsoft.com/office/officeart/2005/8/layout/matrix1"/>
    <dgm:cxn modelId="{A7EF2079-13C9-42A0-B711-AF0A8DB7B6FE}" srcId="{65E16635-7AF1-430E-B289-A928894A2924}" destId="{AB3A46F4-56A0-4213-B626-FEDD926B1CDC}" srcOrd="3" destOrd="0" parTransId="{7315B9E7-9F16-43C9-9280-4A070A5F4B72}" sibTransId="{6C437EFE-8D4E-44FC-B3B5-A36FD3096714}"/>
    <dgm:cxn modelId="{100E4EBB-D3BC-4FDE-BB40-F8143709BC10}" type="presOf" srcId="{2385EE21-B8D2-4365-8328-C39FA31E883A}" destId="{2256F0C8-02CB-4EF5-8A3C-2955B3DE5EA9}" srcOrd="1" destOrd="0" presId="urn:microsoft.com/office/officeart/2005/8/layout/matrix1"/>
    <dgm:cxn modelId="{A7C7E6D5-E3C6-4BA7-BFCA-1D6563ECFFBC}" srcId="{65E16635-7AF1-430E-B289-A928894A2924}" destId="{847B2EA1-289C-41C9-ACD7-2CC98819954C}" srcOrd="0" destOrd="0" parTransId="{BD4EBE1F-FAE9-43A6-8957-AB58D29267FA}" sibTransId="{171F7533-F8DC-4779-B9BA-831CB02C4595}"/>
    <dgm:cxn modelId="{FD5C43D8-C8E7-489D-B384-265101042E50}" type="presOf" srcId="{AB3A46F4-56A0-4213-B626-FEDD926B1CDC}" destId="{B1F50FF2-10ED-4404-AAF2-C9C0E5055956}" srcOrd="0" destOrd="0" presId="urn:microsoft.com/office/officeart/2005/8/layout/matrix1"/>
    <dgm:cxn modelId="{D51278D9-853B-4343-A1DC-8E8C70E2150E}" type="presOf" srcId="{DE550753-13FF-406B-92C2-7E313696DAEC}" destId="{D8CA0A6E-AB53-4038-8DA7-59334B670A09}" srcOrd="0" destOrd="0" presId="urn:microsoft.com/office/officeart/2005/8/layout/matrix1"/>
    <dgm:cxn modelId="{F173CED9-0984-41CE-B98F-9146BB4E5181}" srcId="{DE550753-13FF-406B-92C2-7E313696DAEC}" destId="{65E16635-7AF1-430E-B289-A928894A2924}" srcOrd="0" destOrd="0" parTransId="{2E3DC0B3-BC8F-4616-B200-1798EF59F74C}" sibTransId="{99DE3CF0-26A4-46E4-A626-F69A6CE6D7CE}"/>
    <dgm:cxn modelId="{89FA99DC-2E7C-44DB-999D-896DC95C22F3}" type="presOf" srcId="{2385EE21-B8D2-4365-8328-C39FA31E883A}" destId="{2199E2E8-7DD7-4708-8EFF-59998A72EA60}" srcOrd="0" destOrd="0" presId="urn:microsoft.com/office/officeart/2005/8/layout/matrix1"/>
    <dgm:cxn modelId="{198A82DD-C138-4F6A-8F47-FB0E8E179139}" srcId="{65E16635-7AF1-430E-B289-A928894A2924}" destId="{DABA706C-ED13-4C22-9D69-A875E037CF97}" srcOrd="2" destOrd="0" parTransId="{F4B3D923-B052-4ADA-A5FB-81CB49162BF2}" sibTransId="{C12A1762-951D-4184-AA3D-F2EECE9ED0E0}"/>
    <dgm:cxn modelId="{03865ECE-6436-4BF6-B0DB-C49FFE4EA7C6}" type="presParOf" srcId="{D8CA0A6E-AB53-4038-8DA7-59334B670A09}" destId="{01237413-75BB-4E30-A7D7-B49655F7F155}" srcOrd="0" destOrd="0" presId="urn:microsoft.com/office/officeart/2005/8/layout/matrix1"/>
    <dgm:cxn modelId="{FD42F5FF-209A-4D25-83F7-8E9A21EEB47F}" type="presParOf" srcId="{01237413-75BB-4E30-A7D7-B49655F7F155}" destId="{1E4AD1AB-7C96-420C-B112-F90FBA5FFE94}" srcOrd="0" destOrd="0" presId="urn:microsoft.com/office/officeart/2005/8/layout/matrix1"/>
    <dgm:cxn modelId="{C9A174F3-9A02-4BBF-A8F9-4C5CDBE9397E}" type="presParOf" srcId="{01237413-75BB-4E30-A7D7-B49655F7F155}" destId="{510FD360-AA45-4072-99E2-CB8E4C6CE1D5}" srcOrd="1" destOrd="0" presId="urn:microsoft.com/office/officeart/2005/8/layout/matrix1"/>
    <dgm:cxn modelId="{5A32562D-DBDB-48E5-8DDD-B9814F33C3CC}" type="presParOf" srcId="{01237413-75BB-4E30-A7D7-B49655F7F155}" destId="{2199E2E8-7DD7-4708-8EFF-59998A72EA60}" srcOrd="2" destOrd="0" presId="urn:microsoft.com/office/officeart/2005/8/layout/matrix1"/>
    <dgm:cxn modelId="{41ABBE33-2F35-4378-BD00-2CE2A73C15FD}" type="presParOf" srcId="{01237413-75BB-4E30-A7D7-B49655F7F155}" destId="{2256F0C8-02CB-4EF5-8A3C-2955B3DE5EA9}" srcOrd="3" destOrd="0" presId="urn:microsoft.com/office/officeart/2005/8/layout/matrix1"/>
    <dgm:cxn modelId="{176D1603-2F79-4105-BFB4-B2DC1B08A825}" type="presParOf" srcId="{01237413-75BB-4E30-A7D7-B49655F7F155}" destId="{F96CACB3-9118-480F-BB04-3850B779BBD6}" srcOrd="4" destOrd="0" presId="urn:microsoft.com/office/officeart/2005/8/layout/matrix1"/>
    <dgm:cxn modelId="{86274446-B474-4463-BCFF-7CE2136AADEE}" type="presParOf" srcId="{01237413-75BB-4E30-A7D7-B49655F7F155}" destId="{EEC6EE37-BCA9-4464-BA13-D86488C10BD0}" srcOrd="5" destOrd="0" presId="urn:microsoft.com/office/officeart/2005/8/layout/matrix1"/>
    <dgm:cxn modelId="{814C86D9-82FA-4A1A-958A-62B74053D606}" type="presParOf" srcId="{01237413-75BB-4E30-A7D7-B49655F7F155}" destId="{B1F50FF2-10ED-4404-AAF2-C9C0E5055956}" srcOrd="6" destOrd="0" presId="urn:microsoft.com/office/officeart/2005/8/layout/matrix1"/>
    <dgm:cxn modelId="{2ED1F2DD-87B2-4092-9A79-62C553FA833B}" type="presParOf" srcId="{01237413-75BB-4E30-A7D7-B49655F7F155}" destId="{FBD5E31C-006E-41EC-941B-79F3F530EE09}" srcOrd="7" destOrd="0" presId="urn:microsoft.com/office/officeart/2005/8/layout/matrix1"/>
    <dgm:cxn modelId="{6FFD9672-C10F-4C32-9B75-477B549AC11F}" type="presParOf" srcId="{D8CA0A6E-AB53-4038-8DA7-59334B670A09}" destId="{43275D67-D748-486B-97A6-DCF1E28EB6A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E4F06D-2649-4154-A268-CE73E7DF2C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6B3D4D4-F8CA-40B3-AB2D-ECD179D201D5}">
      <dgm:prSet phldrT="[Text]"/>
      <dgm:spPr/>
      <dgm:t>
        <a:bodyPr/>
        <a:lstStyle/>
        <a:p>
          <a:r>
            <a:rPr lang="en-US" dirty="0" err="1"/>
            <a:t>Þjálfun</a:t>
          </a:r>
          <a:r>
            <a:rPr lang="en-US" dirty="0"/>
            <a:t> </a:t>
          </a:r>
          <a:r>
            <a:rPr lang="en-US" dirty="0" err="1"/>
            <a:t>starfsmanna</a:t>
          </a:r>
          <a:endParaRPr lang="en-GB" dirty="0"/>
        </a:p>
      </dgm:t>
    </dgm:pt>
    <dgm:pt modelId="{04DCA61D-3A57-45A2-B543-BD6BD7CE21F9}" type="parTrans" cxnId="{A0CAE956-A329-4F57-B993-E06B2B71A19B}">
      <dgm:prSet/>
      <dgm:spPr/>
      <dgm:t>
        <a:bodyPr/>
        <a:lstStyle/>
        <a:p>
          <a:endParaRPr lang="en-GB"/>
        </a:p>
      </dgm:t>
    </dgm:pt>
    <dgm:pt modelId="{DEBEF4BF-1CBA-4F0F-937B-2D3464E79929}" type="sibTrans" cxnId="{A0CAE956-A329-4F57-B993-E06B2B71A19B}">
      <dgm:prSet/>
      <dgm:spPr/>
      <dgm:t>
        <a:bodyPr/>
        <a:lstStyle/>
        <a:p>
          <a:endParaRPr lang="en-GB"/>
        </a:p>
      </dgm:t>
    </dgm:pt>
    <dgm:pt modelId="{F99B704C-9EE0-4899-9BAA-5738789773D4}">
      <dgm:prSet phldrT="[Text]"/>
      <dgm:spPr/>
      <dgm:t>
        <a:bodyPr/>
        <a:lstStyle/>
        <a:p>
          <a:r>
            <a:rPr lang="en-US" dirty="0" err="1"/>
            <a:t>Endurmenntun</a:t>
          </a:r>
          <a:r>
            <a:rPr lang="en-US" dirty="0"/>
            <a:t> </a:t>
          </a:r>
          <a:r>
            <a:rPr lang="en-US" dirty="0" err="1"/>
            <a:t>lögregluþjóna</a:t>
          </a:r>
          <a:endParaRPr lang="en-GB" dirty="0"/>
        </a:p>
      </dgm:t>
    </dgm:pt>
    <dgm:pt modelId="{AFFA18E4-3CB3-4A40-B88F-D999B08774C3}" type="parTrans" cxnId="{42E67F82-3A89-47C7-BC54-8C89BFE56348}">
      <dgm:prSet/>
      <dgm:spPr/>
      <dgm:t>
        <a:bodyPr/>
        <a:lstStyle/>
        <a:p>
          <a:endParaRPr lang="en-GB"/>
        </a:p>
      </dgm:t>
    </dgm:pt>
    <dgm:pt modelId="{D280065D-9DB8-48BA-8EDE-6EDCD9D6A19A}" type="sibTrans" cxnId="{42E67F82-3A89-47C7-BC54-8C89BFE56348}">
      <dgm:prSet/>
      <dgm:spPr/>
      <dgm:t>
        <a:bodyPr/>
        <a:lstStyle/>
        <a:p>
          <a:endParaRPr lang="en-GB"/>
        </a:p>
      </dgm:t>
    </dgm:pt>
    <dgm:pt modelId="{EADE155F-F8B1-4F34-A0E6-0DDA6A743FD9}">
      <dgm:prSet phldrT="[Text]"/>
      <dgm:spPr/>
      <dgm:t>
        <a:bodyPr/>
        <a:lstStyle/>
        <a:p>
          <a:r>
            <a:rPr lang="en-US" dirty="0" err="1"/>
            <a:t>Endurskoðun</a:t>
          </a:r>
          <a:r>
            <a:rPr lang="en-US" dirty="0"/>
            <a:t> á </a:t>
          </a:r>
          <a:r>
            <a:rPr lang="en-US" dirty="0" err="1"/>
            <a:t>verklagi</a:t>
          </a:r>
          <a:endParaRPr lang="en-GB" dirty="0"/>
        </a:p>
      </dgm:t>
    </dgm:pt>
    <dgm:pt modelId="{164FB5EF-C3A0-4E3E-8212-C12B72DE267F}" type="parTrans" cxnId="{228F6CB9-062A-40F3-8F11-45E98FF25EF4}">
      <dgm:prSet/>
      <dgm:spPr/>
      <dgm:t>
        <a:bodyPr/>
        <a:lstStyle/>
        <a:p>
          <a:endParaRPr lang="en-GB"/>
        </a:p>
      </dgm:t>
    </dgm:pt>
    <dgm:pt modelId="{F4924AA4-1257-4931-BB93-CCCCFBC84B3F}" type="sibTrans" cxnId="{228F6CB9-062A-40F3-8F11-45E98FF25EF4}">
      <dgm:prSet/>
      <dgm:spPr/>
      <dgm:t>
        <a:bodyPr/>
        <a:lstStyle/>
        <a:p>
          <a:endParaRPr lang="en-GB"/>
        </a:p>
      </dgm:t>
    </dgm:pt>
    <dgm:pt modelId="{11512F41-C4E4-4D2F-A1A2-34F703849036}">
      <dgm:prSet phldrT="[Text]"/>
      <dgm:spPr/>
      <dgm:t>
        <a:bodyPr/>
        <a:lstStyle/>
        <a:p>
          <a:r>
            <a:rPr lang="en-US" dirty="0" err="1"/>
            <a:t>Rannsókn</a:t>
          </a:r>
          <a:r>
            <a:rPr lang="en-US" dirty="0"/>
            <a:t> </a:t>
          </a:r>
          <a:r>
            <a:rPr lang="en-US" dirty="0" err="1"/>
            <a:t>stafrænna</a:t>
          </a:r>
          <a:r>
            <a:rPr lang="en-US" dirty="0"/>
            <a:t> </a:t>
          </a:r>
          <a:r>
            <a:rPr lang="en-US" dirty="0" err="1"/>
            <a:t>brota</a:t>
          </a:r>
          <a:r>
            <a:rPr lang="en-US" dirty="0"/>
            <a:t> – </a:t>
          </a:r>
          <a:r>
            <a:rPr lang="en-US" dirty="0" err="1"/>
            <a:t>innan</a:t>
          </a:r>
          <a:r>
            <a:rPr lang="en-US" dirty="0"/>
            <a:t> </a:t>
          </a:r>
          <a:r>
            <a:rPr lang="en-US" dirty="0" err="1"/>
            <a:t>og</a:t>
          </a:r>
          <a:r>
            <a:rPr lang="en-US" dirty="0"/>
            <a:t> </a:t>
          </a:r>
          <a:r>
            <a:rPr lang="en-US" dirty="0" err="1"/>
            <a:t>þvert</a:t>
          </a:r>
          <a:r>
            <a:rPr lang="en-US" dirty="0"/>
            <a:t> á </a:t>
          </a:r>
          <a:r>
            <a:rPr lang="en-US" dirty="0" err="1"/>
            <a:t>landamæri</a:t>
          </a:r>
          <a:endParaRPr lang="en-GB" dirty="0"/>
        </a:p>
      </dgm:t>
    </dgm:pt>
    <dgm:pt modelId="{B691F623-7A5A-4CC1-ADB0-A41448B95757}" type="parTrans" cxnId="{9ACEC0DA-0ABA-4163-8E9F-68225474510C}">
      <dgm:prSet/>
      <dgm:spPr/>
      <dgm:t>
        <a:bodyPr/>
        <a:lstStyle/>
        <a:p>
          <a:endParaRPr lang="en-GB"/>
        </a:p>
      </dgm:t>
    </dgm:pt>
    <dgm:pt modelId="{8C1FD528-F37C-469B-A167-D8CA34F7F4CB}" type="sibTrans" cxnId="{9ACEC0DA-0ABA-4163-8E9F-68225474510C}">
      <dgm:prSet/>
      <dgm:spPr/>
      <dgm:t>
        <a:bodyPr/>
        <a:lstStyle/>
        <a:p>
          <a:endParaRPr lang="en-GB"/>
        </a:p>
      </dgm:t>
    </dgm:pt>
    <dgm:pt modelId="{3E2AA5AE-1804-4D77-AF50-321C0A269A81}">
      <dgm:prSet phldrT="[Text]"/>
      <dgm:spPr/>
      <dgm:t>
        <a:bodyPr/>
        <a:lstStyle/>
        <a:p>
          <a:r>
            <a:rPr lang="en-US" dirty="0" err="1"/>
            <a:t>Miðlun</a:t>
          </a:r>
          <a:r>
            <a:rPr lang="en-US" dirty="0"/>
            <a:t> </a:t>
          </a:r>
          <a:r>
            <a:rPr lang="en-US" dirty="0" err="1"/>
            <a:t>upplýsinga</a:t>
          </a:r>
          <a:r>
            <a:rPr lang="en-US" dirty="0"/>
            <a:t> </a:t>
          </a:r>
          <a:r>
            <a:rPr lang="en-US" dirty="0" err="1"/>
            <a:t>og</a:t>
          </a:r>
          <a:r>
            <a:rPr lang="en-US" dirty="0"/>
            <a:t> </a:t>
          </a:r>
          <a:r>
            <a:rPr lang="en-US" dirty="0" err="1"/>
            <a:t>eftirfylgni</a:t>
          </a:r>
          <a:r>
            <a:rPr lang="en-US" dirty="0"/>
            <a:t> </a:t>
          </a:r>
          <a:r>
            <a:rPr lang="en-US" dirty="0" err="1"/>
            <a:t>með</a:t>
          </a:r>
          <a:r>
            <a:rPr lang="en-US" dirty="0"/>
            <a:t> </a:t>
          </a:r>
          <a:r>
            <a:rPr lang="en-US" dirty="0" err="1"/>
            <a:t>lagasetning</a:t>
          </a:r>
          <a:endParaRPr lang="en-GB" dirty="0"/>
        </a:p>
      </dgm:t>
    </dgm:pt>
    <dgm:pt modelId="{689F12F0-EDF7-4811-91A2-124536227256}" type="parTrans" cxnId="{4B68A9D9-357C-4FB1-B214-63550F8906F5}">
      <dgm:prSet/>
      <dgm:spPr/>
      <dgm:t>
        <a:bodyPr/>
        <a:lstStyle/>
        <a:p>
          <a:endParaRPr lang="en-GB"/>
        </a:p>
      </dgm:t>
    </dgm:pt>
    <dgm:pt modelId="{6374EB6F-8F03-4B1B-978A-FD43B90B9B9F}" type="sibTrans" cxnId="{4B68A9D9-357C-4FB1-B214-63550F8906F5}">
      <dgm:prSet/>
      <dgm:spPr/>
      <dgm:t>
        <a:bodyPr/>
        <a:lstStyle/>
        <a:p>
          <a:endParaRPr lang="en-GB"/>
        </a:p>
      </dgm:t>
    </dgm:pt>
    <dgm:pt modelId="{9DABE3C9-23BA-49E2-9F5F-AE68B1049AA3}">
      <dgm:prSet phldrT="[Text]"/>
      <dgm:spPr/>
      <dgm:t>
        <a:bodyPr/>
        <a:lstStyle/>
        <a:p>
          <a:r>
            <a:rPr lang="en-US" dirty="0" err="1"/>
            <a:t>Lög</a:t>
          </a:r>
          <a:r>
            <a:rPr lang="en-US" dirty="0"/>
            <a:t> um </a:t>
          </a:r>
          <a:r>
            <a:rPr lang="en-US" dirty="0" err="1"/>
            <a:t>kynferðislega</a:t>
          </a:r>
          <a:r>
            <a:rPr lang="en-US" dirty="0"/>
            <a:t> </a:t>
          </a:r>
          <a:r>
            <a:rPr lang="en-US" dirty="0" err="1"/>
            <a:t>friðhelgi</a:t>
          </a:r>
          <a:endParaRPr lang="en-GB" dirty="0"/>
        </a:p>
      </dgm:t>
    </dgm:pt>
    <dgm:pt modelId="{09D4EA7F-F5EB-4006-8F8B-1311EBC59E7A}" type="parTrans" cxnId="{52DC7B89-4D22-42CE-81FD-912F2C57374E}">
      <dgm:prSet/>
      <dgm:spPr/>
      <dgm:t>
        <a:bodyPr/>
        <a:lstStyle/>
        <a:p>
          <a:endParaRPr lang="en-GB"/>
        </a:p>
      </dgm:t>
    </dgm:pt>
    <dgm:pt modelId="{8D5E6597-A8BF-462B-85A2-2D2362B7D56B}" type="sibTrans" cxnId="{52DC7B89-4D22-42CE-81FD-912F2C57374E}">
      <dgm:prSet/>
      <dgm:spPr/>
      <dgm:t>
        <a:bodyPr/>
        <a:lstStyle/>
        <a:p>
          <a:endParaRPr lang="en-GB"/>
        </a:p>
      </dgm:t>
    </dgm:pt>
    <dgm:pt modelId="{87E4A088-A5EA-4420-8F86-5C7BA375F534}">
      <dgm:prSet/>
      <dgm:spPr/>
      <dgm:t>
        <a:bodyPr/>
        <a:lstStyle/>
        <a:p>
          <a:r>
            <a:rPr lang="en-US" dirty="0" err="1"/>
            <a:t>Hækkað</a:t>
          </a:r>
          <a:r>
            <a:rPr lang="en-US" dirty="0"/>
            <a:t> </a:t>
          </a:r>
          <a:r>
            <a:rPr lang="en-US" dirty="0" err="1"/>
            <a:t>færnistig</a:t>
          </a:r>
          <a:r>
            <a:rPr lang="en-US" dirty="0"/>
            <a:t> í </a:t>
          </a:r>
          <a:r>
            <a:rPr lang="en-US" dirty="0" err="1"/>
            <a:t>meðferð</a:t>
          </a:r>
          <a:r>
            <a:rPr lang="en-US" dirty="0"/>
            <a:t> </a:t>
          </a:r>
          <a:r>
            <a:rPr lang="en-US" dirty="0" err="1"/>
            <a:t>stafrænna</a:t>
          </a:r>
          <a:r>
            <a:rPr lang="en-US" dirty="0"/>
            <a:t> </a:t>
          </a:r>
          <a:r>
            <a:rPr lang="en-US" dirty="0" err="1"/>
            <a:t>mála</a:t>
          </a:r>
          <a:endParaRPr lang="en-US" dirty="0"/>
        </a:p>
      </dgm:t>
    </dgm:pt>
    <dgm:pt modelId="{C7261E24-BE03-4108-8F86-FF3DE1F0239C}" type="parTrans" cxnId="{83E278AB-12AA-46A0-B423-C20A82BBC8C8}">
      <dgm:prSet/>
      <dgm:spPr/>
      <dgm:t>
        <a:bodyPr/>
        <a:lstStyle/>
        <a:p>
          <a:endParaRPr lang="en-GB"/>
        </a:p>
      </dgm:t>
    </dgm:pt>
    <dgm:pt modelId="{8395570A-1406-4BF4-AF51-904897F13AFD}" type="sibTrans" cxnId="{83E278AB-12AA-46A0-B423-C20A82BBC8C8}">
      <dgm:prSet/>
      <dgm:spPr/>
      <dgm:t>
        <a:bodyPr/>
        <a:lstStyle/>
        <a:p>
          <a:endParaRPr lang="en-GB"/>
        </a:p>
      </dgm:t>
    </dgm:pt>
    <dgm:pt modelId="{2B0CB1D2-DA81-4715-8BE4-A2B3B1DB1DBD}">
      <dgm:prSet/>
      <dgm:spPr/>
      <dgm:t>
        <a:bodyPr/>
        <a:lstStyle/>
        <a:p>
          <a:endParaRPr lang="en-US" dirty="0"/>
        </a:p>
      </dgm:t>
    </dgm:pt>
    <dgm:pt modelId="{5DFC076C-8AD7-44C2-B3B7-B8BC6FD93146}" type="parTrans" cxnId="{F6143279-6981-4237-BD9D-1F4CAFC40F65}">
      <dgm:prSet/>
      <dgm:spPr/>
      <dgm:t>
        <a:bodyPr/>
        <a:lstStyle/>
        <a:p>
          <a:endParaRPr lang="en-GB"/>
        </a:p>
      </dgm:t>
    </dgm:pt>
    <dgm:pt modelId="{14859AFF-3B2F-42E1-B5A0-42DFFE0A4A86}" type="sibTrans" cxnId="{F6143279-6981-4237-BD9D-1F4CAFC40F65}">
      <dgm:prSet/>
      <dgm:spPr/>
      <dgm:t>
        <a:bodyPr/>
        <a:lstStyle/>
        <a:p>
          <a:endParaRPr lang="en-GB"/>
        </a:p>
      </dgm:t>
    </dgm:pt>
    <dgm:pt modelId="{F8AB4B59-452B-4661-BE4C-AD25B8A213AC}">
      <dgm:prSet/>
      <dgm:spPr/>
      <dgm:t>
        <a:bodyPr/>
        <a:lstStyle/>
        <a:p>
          <a:r>
            <a:rPr lang="en-US"/>
            <a:t>Verkferlar og boðleiðir endurskoðaðar</a:t>
          </a:r>
          <a:endParaRPr lang="en-US" dirty="0"/>
        </a:p>
      </dgm:t>
    </dgm:pt>
    <dgm:pt modelId="{C258EE60-E442-4D5E-A186-0525401E1A58}" type="parTrans" cxnId="{4076F5CF-A25A-4492-8F0B-06D4045A100F}">
      <dgm:prSet/>
      <dgm:spPr/>
      <dgm:t>
        <a:bodyPr/>
        <a:lstStyle/>
        <a:p>
          <a:endParaRPr lang="en-GB"/>
        </a:p>
      </dgm:t>
    </dgm:pt>
    <dgm:pt modelId="{E8B64EE4-3236-4506-BEA9-C2C10F1B0958}" type="sibTrans" cxnId="{4076F5CF-A25A-4492-8F0B-06D4045A100F}">
      <dgm:prSet/>
      <dgm:spPr/>
      <dgm:t>
        <a:bodyPr/>
        <a:lstStyle/>
        <a:p>
          <a:endParaRPr lang="en-GB"/>
        </a:p>
      </dgm:t>
    </dgm:pt>
    <dgm:pt modelId="{34E2E78E-AD1A-4A0F-8D31-BE9DAF7D1652}">
      <dgm:prSet/>
      <dgm:spPr/>
      <dgm:t>
        <a:bodyPr/>
        <a:lstStyle/>
        <a:p>
          <a:r>
            <a:rPr lang="en-US" dirty="0" err="1"/>
            <a:t>Skilvirkni</a:t>
          </a:r>
          <a:r>
            <a:rPr lang="en-US" dirty="0"/>
            <a:t> </a:t>
          </a:r>
          <a:r>
            <a:rPr lang="en-US" dirty="0" err="1"/>
            <a:t>og</a:t>
          </a:r>
          <a:r>
            <a:rPr lang="en-US" dirty="0"/>
            <a:t> </a:t>
          </a:r>
          <a:r>
            <a:rPr lang="en-US" dirty="0" err="1"/>
            <a:t>gæði</a:t>
          </a:r>
          <a:r>
            <a:rPr lang="en-US" dirty="0"/>
            <a:t> </a:t>
          </a:r>
          <a:r>
            <a:rPr lang="en-US" dirty="0" err="1"/>
            <a:t>eru</a:t>
          </a:r>
          <a:r>
            <a:rPr lang="en-US" dirty="0"/>
            <a:t> </a:t>
          </a:r>
          <a:r>
            <a:rPr lang="en-US" dirty="0" err="1"/>
            <a:t>leiðarljós</a:t>
          </a:r>
          <a:endParaRPr lang="en-US" dirty="0"/>
        </a:p>
      </dgm:t>
    </dgm:pt>
    <dgm:pt modelId="{43367673-A154-42C8-AA6B-1E8B4CE43479}" type="parTrans" cxnId="{0F987ED9-5C04-4522-8DAA-9AEA9CBF654F}">
      <dgm:prSet/>
      <dgm:spPr/>
      <dgm:t>
        <a:bodyPr/>
        <a:lstStyle/>
        <a:p>
          <a:endParaRPr lang="en-GB"/>
        </a:p>
      </dgm:t>
    </dgm:pt>
    <dgm:pt modelId="{E9F09E1B-13EF-4CC9-84D1-0C8DB21E03CA}" type="sibTrans" cxnId="{0F987ED9-5C04-4522-8DAA-9AEA9CBF654F}">
      <dgm:prSet/>
      <dgm:spPr/>
      <dgm:t>
        <a:bodyPr/>
        <a:lstStyle/>
        <a:p>
          <a:endParaRPr lang="en-GB"/>
        </a:p>
      </dgm:t>
    </dgm:pt>
    <dgm:pt modelId="{38DBC96E-71F1-4497-A3AE-6E3CDD41E9FF}">
      <dgm:prSet phldrT="[Text]"/>
      <dgm:spPr/>
      <dgm:t>
        <a:bodyPr/>
        <a:lstStyle/>
        <a:p>
          <a:r>
            <a:rPr lang="en-US" dirty="0" err="1"/>
            <a:t>frumvarp</a:t>
          </a:r>
          <a:r>
            <a:rPr lang="en-US" dirty="0"/>
            <a:t> um </a:t>
          </a:r>
          <a:r>
            <a:rPr lang="en-US" dirty="0" err="1"/>
            <a:t>barnaníðsefni</a:t>
          </a:r>
          <a:r>
            <a:rPr lang="en-US" dirty="0"/>
            <a:t> </a:t>
          </a:r>
          <a:endParaRPr lang="en-GB" dirty="0"/>
        </a:p>
      </dgm:t>
    </dgm:pt>
    <dgm:pt modelId="{C3CDA679-1292-4EE6-AC20-BFC16F3B585C}" type="parTrans" cxnId="{021B3C20-7B03-431D-9B57-1E79587F6199}">
      <dgm:prSet/>
      <dgm:spPr/>
      <dgm:t>
        <a:bodyPr/>
        <a:lstStyle/>
        <a:p>
          <a:endParaRPr lang="en-GB"/>
        </a:p>
      </dgm:t>
    </dgm:pt>
    <dgm:pt modelId="{6A76C955-8B85-41A2-BB2D-971E029F882B}" type="sibTrans" cxnId="{021B3C20-7B03-431D-9B57-1E79587F6199}">
      <dgm:prSet/>
      <dgm:spPr/>
      <dgm:t>
        <a:bodyPr/>
        <a:lstStyle/>
        <a:p>
          <a:endParaRPr lang="en-GB"/>
        </a:p>
      </dgm:t>
    </dgm:pt>
    <dgm:pt modelId="{EC6EAA7B-C4C2-4B5F-BB83-D6BD5DEBB9EE}">
      <dgm:prSet phldrT="[Text]"/>
      <dgm:spPr/>
      <dgm:t>
        <a:bodyPr/>
        <a:lstStyle/>
        <a:p>
          <a:endParaRPr lang="en-GB" dirty="0"/>
        </a:p>
      </dgm:t>
    </dgm:pt>
    <dgm:pt modelId="{97BE0AEA-F174-412F-AC2F-CFFF8DB27F62}" type="parTrans" cxnId="{59BD17F1-F081-4AD7-B9BA-0D2F49EBDB4A}">
      <dgm:prSet/>
      <dgm:spPr/>
    </dgm:pt>
    <dgm:pt modelId="{26B4FD13-CB2E-4198-B3B3-C5FFD2FA6873}" type="sibTrans" cxnId="{59BD17F1-F081-4AD7-B9BA-0D2F49EBDB4A}">
      <dgm:prSet/>
      <dgm:spPr/>
    </dgm:pt>
    <dgm:pt modelId="{FDCC4AA2-6D97-414D-BBBD-0131AA43EA4F}">
      <dgm:prSet phldrT="[Text]"/>
      <dgm:spPr/>
      <dgm:t>
        <a:bodyPr/>
        <a:lstStyle/>
        <a:p>
          <a:endParaRPr lang="en-GB" dirty="0"/>
        </a:p>
      </dgm:t>
    </dgm:pt>
    <dgm:pt modelId="{825C5FDB-A4E5-4258-BD1F-30E659B8AF73}" type="parTrans" cxnId="{8580B186-284D-4EA7-8534-1CF46261DC4E}">
      <dgm:prSet/>
      <dgm:spPr/>
    </dgm:pt>
    <dgm:pt modelId="{2BB6F1E8-F34F-423D-B46F-B72AE96984EE}" type="sibTrans" cxnId="{8580B186-284D-4EA7-8534-1CF46261DC4E}">
      <dgm:prSet/>
      <dgm:spPr/>
    </dgm:pt>
    <dgm:pt modelId="{A43C0EF7-C925-4B2E-BF26-F6C28D9688A4}">
      <dgm:prSet phldrT="[Text]"/>
      <dgm:spPr/>
      <dgm:t>
        <a:bodyPr/>
        <a:lstStyle/>
        <a:p>
          <a:endParaRPr lang="en-GB" dirty="0"/>
        </a:p>
      </dgm:t>
    </dgm:pt>
    <dgm:pt modelId="{370EA5FA-2914-4303-86C8-9E58AD7DA58E}" type="parTrans" cxnId="{4637D3F8-04E0-44E8-9E66-28B2EA922525}">
      <dgm:prSet/>
      <dgm:spPr/>
    </dgm:pt>
    <dgm:pt modelId="{5D91763D-0372-4BFF-86BB-7AC82FD33B6E}" type="sibTrans" cxnId="{4637D3F8-04E0-44E8-9E66-28B2EA922525}">
      <dgm:prSet/>
      <dgm:spPr/>
    </dgm:pt>
    <dgm:pt modelId="{DBC99A11-97A4-4E03-8680-817627268942}">
      <dgm:prSet phldrT="[Text]"/>
      <dgm:spPr/>
      <dgm:t>
        <a:bodyPr/>
        <a:lstStyle/>
        <a:p>
          <a:endParaRPr lang="en-GB" dirty="0"/>
        </a:p>
      </dgm:t>
    </dgm:pt>
    <dgm:pt modelId="{B663C7D6-AA99-4E5A-813B-2A39A0583885}" type="parTrans" cxnId="{D0D6879B-C70A-4F34-947A-47461925BCAA}">
      <dgm:prSet/>
      <dgm:spPr/>
    </dgm:pt>
    <dgm:pt modelId="{DF33E033-2B08-4D04-A532-7A63C04081FB}" type="sibTrans" cxnId="{D0D6879B-C70A-4F34-947A-47461925BCAA}">
      <dgm:prSet/>
      <dgm:spPr/>
    </dgm:pt>
    <dgm:pt modelId="{74BABE23-AACC-4613-A74A-4AB771C2DB09}" type="pres">
      <dgm:prSet presAssocID="{D5E4F06D-2649-4154-A268-CE73E7DF2C7F}" presName="Name0" presStyleCnt="0">
        <dgm:presLayoutVars>
          <dgm:dir/>
          <dgm:animLvl val="lvl"/>
          <dgm:resizeHandles val="exact"/>
        </dgm:presLayoutVars>
      </dgm:prSet>
      <dgm:spPr/>
    </dgm:pt>
    <dgm:pt modelId="{4B73F0CD-B40B-4C53-8178-3E547A3FC451}" type="pres">
      <dgm:prSet presAssocID="{06B3D4D4-F8CA-40B3-AB2D-ECD179D201D5}" presName="composite" presStyleCnt="0"/>
      <dgm:spPr/>
    </dgm:pt>
    <dgm:pt modelId="{02DC55DA-DB73-40C7-9E94-80E6E5954FA3}" type="pres">
      <dgm:prSet presAssocID="{06B3D4D4-F8CA-40B3-AB2D-ECD179D201D5}" presName="parTx" presStyleLbl="alignNode1" presStyleIdx="0" presStyleCnt="3" custScaleX="100205" custScaleY="97427">
        <dgm:presLayoutVars>
          <dgm:chMax val="0"/>
          <dgm:chPref val="0"/>
          <dgm:bulletEnabled val="1"/>
        </dgm:presLayoutVars>
      </dgm:prSet>
      <dgm:spPr/>
    </dgm:pt>
    <dgm:pt modelId="{CD09B3FE-9E1D-4731-B135-B913055E42DA}" type="pres">
      <dgm:prSet presAssocID="{06B3D4D4-F8CA-40B3-AB2D-ECD179D201D5}" presName="desTx" presStyleLbl="alignAccFollowNode1" presStyleIdx="0" presStyleCnt="3">
        <dgm:presLayoutVars>
          <dgm:bulletEnabled val="1"/>
        </dgm:presLayoutVars>
      </dgm:prSet>
      <dgm:spPr/>
    </dgm:pt>
    <dgm:pt modelId="{85A3BCF5-896C-4160-9B8E-64CE597E6684}" type="pres">
      <dgm:prSet presAssocID="{DEBEF4BF-1CBA-4F0F-937B-2D3464E79929}" presName="space" presStyleCnt="0"/>
      <dgm:spPr/>
    </dgm:pt>
    <dgm:pt modelId="{97FEB545-D90F-4762-A4B8-AE9A26D613FC}" type="pres">
      <dgm:prSet presAssocID="{EADE155F-F8B1-4F34-A0E6-0DDA6A743FD9}" presName="composite" presStyleCnt="0"/>
      <dgm:spPr/>
    </dgm:pt>
    <dgm:pt modelId="{961289B9-122A-4430-907A-01FDF9BF9EC0}" type="pres">
      <dgm:prSet presAssocID="{EADE155F-F8B1-4F34-A0E6-0DDA6A743FD9}" presName="parTx" presStyleLbl="alignNode1" presStyleIdx="1" presStyleCnt="3">
        <dgm:presLayoutVars>
          <dgm:chMax val="0"/>
          <dgm:chPref val="0"/>
          <dgm:bulletEnabled val="1"/>
        </dgm:presLayoutVars>
      </dgm:prSet>
      <dgm:spPr/>
    </dgm:pt>
    <dgm:pt modelId="{A57BB864-1AB1-4A9E-A0CB-34C514B8D9A5}" type="pres">
      <dgm:prSet presAssocID="{EADE155F-F8B1-4F34-A0E6-0DDA6A743FD9}" presName="desTx" presStyleLbl="alignAccFollowNode1" presStyleIdx="1" presStyleCnt="3">
        <dgm:presLayoutVars>
          <dgm:bulletEnabled val="1"/>
        </dgm:presLayoutVars>
      </dgm:prSet>
      <dgm:spPr/>
    </dgm:pt>
    <dgm:pt modelId="{F01BCC7E-CB27-4EA6-841A-4AEF28386382}" type="pres">
      <dgm:prSet presAssocID="{F4924AA4-1257-4931-BB93-CCCCFBC84B3F}" presName="space" presStyleCnt="0"/>
      <dgm:spPr/>
    </dgm:pt>
    <dgm:pt modelId="{E44E1D43-F6A0-434B-B822-A321C403B628}" type="pres">
      <dgm:prSet presAssocID="{3E2AA5AE-1804-4D77-AF50-321C0A269A81}" presName="composite" presStyleCnt="0"/>
      <dgm:spPr/>
    </dgm:pt>
    <dgm:pt modelId="{26F0D8B1-86D9-43A0-8BB7-1C64ED5BF835}" type="pres">
      <dgm:prSet presAssocID="{3E2AA5AE-1804-4D77-AF50-321C0A269A81}" presName="parTx" presStyleLbl="alignNode1" presStyleIdx="2" presStyleCnt="3">
        <dgm:presLayoutVars>
          <dgm:chMax val="0"/>
          <dgm:chPref val="0"/>
          <dgm:bulletEnabled val="1"/>
        </dgm:presLayoutVars>
      </dgm:prSet>
      <dgm:spPr/>
    </dgm:pt>
    <dgm:pt modelId="{F528A505-A7EA-49A8-B7F9-4E854061E785}" type="pres">
      <dgm:prSet presAssocID="{3E2AA5AE-1804-4D77-AF50-321C0A269A81}" presName="desTx" presStyleLbl="alignAccFollowNode1" presStyleIdx="2" presStyleCnt="3">
        <dgm:presLayoutVars>
          <dgm:bulletEnabled val="1"/>
        </dgm:presLayoutVars>
      </dgm:prSet>
      <dgm:spPr/>
    </dgm:pt>
  </dgm:ptLst>
  <dgm:cxnLst>
    <dgm:cxn modelId="{F386430B-7CDC-421A-89CE-68A57B047F33}" type="presOf" srcId="{A43C0EF7-C925-4B2E-BF26-F6C28D9688A4}" destId="{CD09B3FE-9E1D-4731-B135-B913055E42DA}" srcOrd="0" destOrd="0" presId="urn:microsoft.com/office/officeart/2005/8/layout/hList1"/>
    <dgm:cxn modelId="{80C2490B-1264-4E8F-A01B-E55E8536E6B1}" type="presOf" srcId="{9DABE3C9-23BA-49E2-9F5F-AE68B1049AA3}" destId="{F528A505-A7EA-49A8-B7F9-4E854061E785}" srcOrd="0" destOrd="2" presId="urn:microsoft.com/office/officeart/2005/8/layout/hList1"/>
    <dgm:cxn modelId="{23DB1610-BBEE-4BA7-8EA4-E907B499511E}" type="presOf" srcId="{EC6EAA7B-C4C2-4B5F-BB83-D6BD5DEBB9EE}" destId="{F528A505-A7EA-49A8-B7F9-4E854061E785}" srcOrd="0" destOrd="0" presId="urn:microsoft.com/office/officeart/2005/8/layout/hList1"/>
    <dgm:cxn modelId="{021B3C20-7B03-431D-9B57-1E79587F6199}" srcId="{3E2AA5AE-1804-4D77-AF50-321C0A269A81}" destId="{38DBC96E-71F1-4497-A3AE-6E3CDD41E9FF}" srcOrd="3" destOrd="0" parTransId="{C3CDA679-1292-4EE6-AC20-BFC16F3B585C}" sibTransId="{6A76C955-8B85-41A2-BB2D-971E029F882B}"/>
    <dgm:cxn modelId="{95B39E32-0B37-4C60-8C69-137F9270D31A}" type="presOf" srcId="{EADE155F-F8B1-4F34-A0E6-0DDA6A743FD9}" destId="{961289B9-122A-4430-907A-01FDF9BF9EC0}" srcOrd="0" destOrd="0" presId="urn:microsoft.com/office/officeart/2005/8/layout/hList1"/>
    <dgm:cxn modelId="{B2DAF13D-EDEC-4DBA-AFB4-6F7313D2CBB9}" type="presOf" srcId="{11512F41-C4E4-4D2F-A1A2-34F703849036}" destId="{A57BB864-1AB1-4A9E-A0CB-34C514B8D9A5}" srcOrd="0" destOrd="1" presId="urn:microsoft.com/office/officeart/2005/8/layout/hList1"/>
    <dgm:cxn modelId="{A0CAE956-A329-4F57-B993-E06B2B71A19B}" srcId="{D5E4F06D-2649-4154-A268-CE73E7DF2C7F}" destId="{06B3D4D4-F8CA-40B3-AB2D-ECD179D201D5}" srcOrd="0" destOrd="0" parTransId="{04DCA61D-3A57-45A2-B543-BD6BD7CE21F9}" sibTransId="{DEBEF4BF-1CBA-4F0F-937B-2D3464E79929}"/>
    <dgm:cxn modelId="{EAB02C78-FC45-429C-9A7D-F849B576BA3E}" type="presOf" srcId="{DBC99A11-97A4-4E03-8680-817627268942}" destId="{F528A505-A7EA-49A8-B7F9-4E854061E785}" srcOrd="0" destOrd="1" presId="urn:microsoft.com/office/officeart/2005/8/layout/hList1"/>
    <dgm:cxn modelId="{F6143279-6981-4237-BD9D-1F4CAFC40F65}" srcId="{06B3D4D4-F8CA-40B3-AB2D-ECD179D201D5}" destId="{2B0CB1D2-DA81-4715-8BE4-A2B3B1DB1DBD}" srcOrd="2" destOrd="0" parTransId="{5DFC076C-8AD7-44C2-B3B7-B8BC6FD93146}" sibTransId="{14859AFF-3B2F-42E1-B5A0-42DFFE0A4A86}"/>
    <dgm:cxn modelId="{C8065D59-B240-4C94-A37C-5CFFE66DB39F}" type="presOf" srcId="{38DBC96E-71F1-4497-A3AE-6E3CDD41E9FF}" destId="{F528A505-A7EA-49A8-B7F9-4E854061E785}" srcOrd="0" destOrd="3" presId="urn:microsoft.com/office/officeart/2005/8/layout/hList1"/>
    <dgm:cxn modelId="{7897E67C-7429-4E72-93BF-CDDFBA6B6EF9}" type="presOf" srcId="{F8AB4B59-452B-4661-BE4C-AD25B8A213AC}" destId="{A57BB864-1AB1-4A9E-A0CB-34C514B8D9A5}" srcOrd="0" destOrd="2" presId="urn:microsoft.com/office/officeart/2005/8/layout/hList1"/>
    <dgm:cxn modelId="{42E67F82-3A89-47C7-BC54-8C89BFE56348}" srcId="{06B3D4D4-F8CA-40B3-AB2D-ECD179D201D5}" destId="{F99B704C-9EE0-4899-9BAA-5738789773D4}" srcOrd="1" destOrd="0" parTransId="{AFFA18E4-3CB3-4A40-B88F-D999B08774C3}" sibTransId="{D280065D-9DB8-48BA-8EDE-6EDCD9D6A19A}"/>
    <dgm:cxn modelId="{8580B186-284D-4EA7-8534-1CF46261DC4E}" srcId="{EADE155F-F8B1-4F34-A0E6-0DDA6A743FD9}" destId="{FDCC4AA2-6D97-414D-BBBD-0131AA43EA4F}" srcOrd="0" destOrd="0" parTransId="{825C5FDB-A4E5-4258-BD1F-30E659B8AF73}" sibTransId="{2BB6F1E8-F34F-423D-B46F-B72AE96984EE}"/>
    <dgm:cxn modelId="{52DC7B89-4D22-42CE-81FD-912F2C57374E}" srcId="{3E2AA5AE-1804-4D77-AF50-321C0A269A81}" destId="{9DABE3C9-23BA-49E2-9F5F-AE68B1049AA3}" srcOrd="2" destOrd="0" parTransId="{09D4EA7F-F5EB-4006-8F8B-1311EBC59E7A}" sibTransId="{8D5E6597-A8BF-462B-85A2-2D2362B7D56B}"/>
    <dgm:cxn modelId="{D0D6879B-C70A-4F34-947A-47461925BCAA}" srcId="{3E2AA5AE-1804-4D77-AF50-321C0A269A81}" destId="{DBC99A11-97A4-4E03-8680-817627268942}" srcOrd="1" destOrd="0" parTransId="{B663C7D6-AA99-4E5A-813B-2A39A0583885}" sibTransId="{DF33E033-2B08-4D04-A532-7A63C04081FB}"/>
    <dgm:cxn modelId="{83E278AB-12AA-46A0-B423-C20A82BBC8C8}" srcId="{06B3D4D4-F8CA-40B3-AB2D-ECD179D201D5}" destId="{87E4A088-A5EA-4420-8F86-5C7BA375F534}" srcOrd="3" destOrd="0" parTransId="{C7261E24-BE03-4108-8F86-FF3DE1F0239C}" sibTransId="{8395570A-1406-4BF4-AF51-904897F13AFD}"/>
    <dgm:cxn modelId="{129196B0-D8B2-43EB-9EB5-829BE133E395}" type="presOf" srcId="{2B0CB1D2-DA81-4715-8BE4-A2B3B1DB1DBD}" destId="{CD09B3FE-9E1D-4731-B135-B913055E42DA}" srcOrd="0" destOrd="2" presId="urn:microsoft.com/office/officeart/2005/8/layout/hList1"/>
    <dgm:cxn modelId="{228F6CB9-062A-40F3-8F11-45E98FF25EF4}" srcId="{D5E4F06D-2649-4154-A268-CE73E7DF2C7F}" destId="{EADE155F-F8B1-4F34-A0E6-0DDA6A743FD9}" srcOrd="1" destOrd="0" parTransId="{164FB5EF-C3A0-4E3E-8212-C12B72DE267F}" sibTransId="{F4924AA4-1257-4931-BB93-CCCCFBC84B3F}"/>
    <dgm:cxn modelId="{B79B3CBC-5D51-414B-88E8-95480788BF59}" type="presOf" srcId="{D5E4F06D-2649-4154-A268-CE73E7DF2C7F}" destId="{74BABE23-AACC-4613-A74A-4AB771C2DB09}" srcOrd="0" destOrd="0" presId="urn:microsoft.com/office/officeart/2005/8/layout/hList1"/>
    <dgm:cxn modelId="{8865C3CB-BD8B-4C73-BD85-B0C75CFB2281}" type="presOf" srcId="{FDCC4AA2-6D97-414D-BBBD-0131AA43EA4F}" destId="{A57BB864-1AB1-4A9E-A0CB-34C514B8D9A5}" srcOrd="0" destOrd="0" presId="urn:microsoft.com/office/officeart/2005/8/layout/hList1"/>
    <dgm:cxn modelId="{585BDBCD-79D0-4AFE-88F9-5C4A02F49793}" type="presOf" srcId="{34E2E78E-AD1A-4A0F-8D31-BE9DAF7D1652}" destId="{A57BB864-1AB1-4A9E-A0CB-34C514B8D9A5}" srcOrd="0" destOrd="3" presId="urn:microsoft.com/office/officeart/2005/8/layout/hList1"/>
    <dgm:cxn modelId="{4076F5CF-A25A-4492-8F0B-06D4045A100F}" srcId="{EADE155F-F8B1-4F34-A0E6-0DDA6A743FD9}" destId="{F8AB4B59-452B-4661-BE4C-AD25B8A213AC}" srcOrd="2" destOrd="0" parTransId="{C258EE60-E442-4D5E-A186-0525401E1A58}" sibTransId="{E8B64EE4-3236-4506-BEA9-C2C10F1B0958}"/>
    <dgm:cxn modelId="{A0F9C4D1-CC6E-41DA-985C-EAE7B1898F09}" type="presOf" srcId="{87E4A088-A5EA-4420-8F86-5C7BA375F534}" destId="{CD09B3FE-9E1D-4731-B135-B913055E42DA}" srcOrd="0" destOrd="3" presId="urn:microsoft.com/office/officeart/2005/8/layout/hList1"/>
    <dgm:cxn modelId="{0F987ED9-5C04-4522-8DAA-9AEA9CBF654F}" srcId="{EADE155F-F8B1-4F34-A0E6-0DDA6A743FD9}" destId="{34E2E78E-AD1A-4A0F-8D31-BE9DAF7D1652}" srcOrd="3" destOrd="0" parTransId="{43367673-A154-42C8-AA6B-1E8B4CE43479}" sibTransId="{E9F09E1B-13EF-4CC9-84D1-0C8DB21E03CA}"/>
    <dgm:cxn modelId="{4B68A9D9-357C-4FB1-B214-63550F8906F5}" srcId="{D5E4F06D-2649-4154-A268-CE73E7DF2C7F}" destId="{3E2AA5AE-1804-4D77-AF50-321C0A269A81}" srcOrd="2" destOrd="0" parTransId="{689F12F0-EDF7-4811-91A2-124536227256}" sibTransId="{6374EB6F-8F03-4B1B-978A-FD43B90B9B9F}"/>
    <dgm:cxn modelId="{9ACEC0DA-0ABA-4163-8E9F-68225474510C}" srcId="{EADE155F-F8B1-4F34-A0E6-0DDA6A743FD9}" destId="{11512F41-C4E4-4D2F-A1A2-34F703849036}" srcOrd="1" destOrd="0" parTransId="{B691F623-7A5A-4CC1-ADB0-A41448B95757}" sibTransId="{8C1FD528-F37C-469B-A167-D8CA34F7F4CB}"/>
    <dgm:cxn modelId="{D5DA4FED-6AC3-41DE-ACE9-73E832ACA90B}" type="presOf" srcId="{06B3D4D4-F8CA-40B3-AB2D-ECD179D201D5}" destId="{02DC55DA-DB73-40C7-9E94-80E6E5954FA3}" srcOrd="0" destOrd="0" presId="urn:microsoft.com/office/officeart/2005/8/layout/hList1"/>
    <dgm:cxn modelId="{59BD17F1-F081-4AD7-B9BA-0D2F49EBDB4A}" srcId="{3E2AA5AE-1804-4D77-AF50-321C0A269A81}" destId="{EC6EAA7B-C4C2-4B5F-BB83-D6BD5DEBB9EE}" srcOrd="0" destOrd="0" parTransId="{97BE0AEA-F174-412F-AC2F-CFFF8DB27F62}" sibTransId="{26B4FD13-CB2E-4198-B3B3-C5FFD2FA6873}"/>
    <dgm:cxn modelId="{0FAE68F2-D9C1-4964-939A-2ECD2B676ADD}" type="presOf" srcId="{3E2AA5AE-1804-4D77-AF50-321C0A269A81}" destId="{26F0D8B1-86D9-43A0-8BB7-1C64ED5BF835}" srcOrd="0" destOrd="0" presId="urn:microsoft.com/office/officeart/2005/8/layout/hList1"/>
    <dgm:cxn modelId="{CA911DF5-047D-4F37-B051-A25B3F5A77C9}" type="presOf" srcId="{F99B704C-9EE0-4899-9BAA-5738789773D4}" destId="{CD09B3FE-9E1D-4731-B135-B913055E42DA}" srcOrd="0" destOrd="1" presId="urn:microsoft.com/office/officeart/2005/8/layout/hList1"/>
    <dgm:cxn modelId="{4637D3F8-04E0-44E8-9E66-28B2EA922525}" srcId="{06B3D4D4-F8CA-40B3-AB2D-ECD179D201D5}" destId="{A43C0EF7-C925-4B2E-BF26-F6C28D9688A4}" srcOrd="0" destOrd="0" parTransId="{370EA5FA-2914-4303-86C8-9E58AD7DA58E}" sibTransId="{5D91763D-0372-4BFF-86BB-7AC82FD33B6E}"/>
    <dgm:cxn modelId="{7E9A6B86-6600-4764-A624-DF11CDC5086A}" type="presParOf" srcId="{74BABE23-AACC-4613-A74A-4AB771C2DB09}" destId="{4B73F0CD-B40B-4C53-8178-3E547A3FC451}" srcOrd="0" destOrd="0" presId="urn:microsoft.com/office/officeart/2005/8/layout/hList1"/>
    <dgm:cxn modelId="{54532CC2-21FD-4990-A620-D8458CB68E47}" type="presParOf" srcId="{4B73F0CD-B40B-4C53-8178-3E547A3FC451}" destId="{02DC55DA-DB73-40C7-9E94-80E6E5954FA3}" srcOrd="0" destOrd="0" presId="urn:microsoft.com/office/officeart/2005/8/layout/hList1"/>
    <dgm:cxn modelId="{F93897A0-165C-4C09-8E56-0E4615D0CAC3}" type="presParOf" srcId="{4B73F0CD-B40B-4C53-8178-3E547A3FC451}" destId="{CD09B3FE-9E1D-4731-B135-B913055E42DA}" srcOrd="1" destOrd="0" presId="urn:microsoft.com/office/officeart/2005/8/layout/hList1"/>
    <dgm:cxn modelId="{62D7023C-37C9-46D0-A474-6FAD2ECEE8F7}" type="presParOf" srcId="{74BABE23-AACC-4613-A74A-4AB771C2DB09}" destId="{85A3BCF5-896C-4160-9B8E-64CE597E6684}" srcOrd="1" destOrd="0" presId="urn:microsoft.com/office/officeart/2005/8/layout/hList1"/>
    <dgm:cxn modelId="{EF0CB1C2-4320-4164-BE6D-A9EC3B7C194E}" type="presParOf" srcId="{74BABE23-AACC-4613-A74A-4AB771C2DB09}" destId="{97FEB545-D90F-4762-A4B8-AE9A26D613FC}" srcOrd="2" destOrd="0" presId="urn:microsoft.com/office/officeart/2005/8/layout/hList1"/>
    <dgm:cxn modelId="{16B1F4BE-625E-4159-B77B-E13349EE910C}" type="presParOf" srcId="{97FEB545-D90F-4762-A4B8-AE9A26D613FC}" destId="{961289B9-122A-4430-907A-01FDF9BF9EC0}" srcOrd="0" destOrd="0" presId="urn:microsoft.com/office/officeart/2005/8/layout/hList1"/>
    <dgm:cxn modelId="{E0BC22A1-B75A-4576-B7CA-00FDBC2A7EDD}" type="presParOf" srcId="{97FEB545-D90F-4762-A4B8-AE9A26D613FC}" destId="{A57BB864-1AB1-4A9E-A0CB-34C514B8D9A5}" srcOrd="1" destOrd="0" presId="urn:microsoft.com/office/officeart/2005/8/layout/hList1"/>
    <dgm:cxn modelId="{09D5BC6E-6EC7-45FD-8C21-F54D6232A93F}" type="presParOf" srcId="{74BABE23-AACC-4613-A74A-4AB771C2DB09}" destId="{F01BCC7E-CB27-4EA6-841A-4AEF28386382}" srcOrd="3" destOrd="0" presId="urn:microsoft.com/office/officeart/2005/8/layout/hList1"/>
    <dgm:cxn modelId="{46971575-DEC6-47B3-90AF-F4BD780CAEC3}" type="presParOf" srcId="{74BABE23-AACC-4613-A74A-4AB771C2DB09}" destId="{E44E1D43-F6A0-434B-B822-A321C403B628}" srcOrd="4" destOrd="0" presId="urn:microsoft.com/office/officeart/2005/8/layout/hList1"/>
    <dgm:cxn modelId="{289D44A0-CA6E-457D-B15C-88DE0087BE03}" type="presParOf" srcId="{E44E1D43-F6A0-434B-B822-A321C403B628}" destId="{26F0D8B1-86D9-43A0-8BB7-1C64ED5BF835}" srcOrd="0" destOrd="0" presId="urn:microsoft.com/office/officeart/2005/8/layout/hList1"/>
    <dgm:cxn modelId="{A9212C27-75C4-4C4D-990C-5B653664600C}" type="presParOf" srcId="{E44E1D43-F6A0-434B-B822-A321C403B628}" destId="{F528A505-A7EA-49A8-B7F9-4E854061E7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4DF533-AFE3-4F7A-85EF-6473FC8ABD2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DEA2717-6307-4B0B-8C41-1D50619E5DEA}">
      <dgm:prSet phldrT="[Text]"/>
      <dgm:spPr/>
      <dgm:t>
        <a:bodyPr/>
        <a:lstStyle/>
        <a:p>
          <a:r>
            <a:rPr lang="en-GB" dirty="0" err="1"/>
            <a:t>Nýta</a:t>
          </a:r>
          <a:r>
            <a:rPr lang="en-GB" dirty="0"/>
            <a:t> </a:t>
          </a:r>
          <a:r>
            <a:rPr lang="en-GB" dirty="0" err="1"/>
            <a:t>fyrirliggjandi</a:t>
          </a:r>
          <a:r>
            <a:rPr lang="en-GB" dirty="0"/>
            <a:t> </a:t>
          </a:r>
          <a:r>
            <a:rPr lang="en-GB" dirty="0" err="1"/>
            <a:t>úrræði</a:t>
          </a:r>
          <a:endParaRPr lang="en-GB" dirty="0"/>
        </a:p>
      </dgm:t>
    </dgm:pt>
    <dgm:pt modelId="{A680ADBE-A3E0-450D-BD72-B75C76D07CB5}" type="parTrans" cxnId="{0FF3FEF5-EEB6-4E6B-AA2C-636B336770D1}">
      <dgm:prSet/>
      <dgm:spPr/>
      <dgm:t>
        <a:bodyPr/>
        <a:lstStyle/>
        <a:p>
          <a:endParaRPr lang="en-GB"/>
        </a:p>
      </dgm:t>
    </dgm:pt>
    <dgm:pt modelId="{4639C18F-1A44-4538-8317-C9DB9DCC0A07}" type="sibTrans" cxnId="{0FF3FEF5-EEB6-4E6B-AA2C-636B336770D1}">
      <dgm:prSet/>
      <dgm:spPr/>
      <dgm:t>
        <a:bodyPr/>
        <a:lstStyle/>
        <a:p>
          <a:endParaRPr lang="en-GB"/>
        </a:p>
      </dgm:t>
    </dgm:pt>
    <dgm:pt modelId="{FB3A3DC9-90A0-4680-89F6-7251412E5C22}">
      <dgm:prSet phldrT="[Text]"/>
      <dgm:spPr/>
      <dgm:t>
        <a:bodyPr/>
        <a:lstStyle/>
        <a:p>
          <a:r>
            <a:rPr lang="en-GB" dirty="0" err="1"/>
            <a:t>Tæknilegar</a:t>
          </a:r>
          <a:r>
            <a:rPr lang="en-GB" dirty="0"/>
            <a:t> </a:t>
          </a:r>
          <a:r>
            <a:rPr lang="en-GB" dirty="0" err="1"/>
            <a:t>ráðstafanir</a:t>
          </a:r>
          <a:r>
            <a:rPr lang="en-GB" dirty="0"/>
            <a:t> </a:t>
          </a:r>
          <a:r>
            <a:rPr lang="en-GB" dirty="0" err="1"/>
            <a:t>til</a:t>
          </a:r>
          <a:r>
            <a:rPr lang="en-GB" dirty="0"/>
            <a:t> </a:t>
          </a:r>
          <a:r>
            <a:rPr lang="en-GB" dirty="0" err="1"/>
            <a:t>þess</a:t>
          </a:r>
          <a:r>
            <a:rPr lang="en-GB" dirty="0"/>
            <a:t> </a:t>
          </a:r>
          <a:r>
            <a:rPr lang="en-GB" dirty="0" err="1"/>
            <a:t>að</a:t>
          </a:r>
          <a:r>
            <a:rPr lang="en-GB" dirty="0"/>
            <a:t> </a:t>
          </a:r>
          <a:r>
            <a:rPr lang="en-GB" dirty="0" err="1"/>
            <a:t>takmarka</a:t>
          </a:r>
          <a:r>
            <a:rPr lang="en-GB" dirty="0"/>
            <a:t> </a:t>
          </a:r>
          <a:r>
            <a:rPr lang="en-GB" dirty="0" err="1"/>
            <a:t>dreifingu</a:t>
          </a:r>
          <a:r>
            <a:rPr lang="en-GB" dirty="0"/>
            <a:t> </a:t>
          </a:r>
          <a:r>
            <a:rPr lang="en-GB" dirty="0" err="1"/>
            <a:t>efnis</a:t>
          </a:r>
          <a:endParaRPr lang="en-GB" dirty="0"/>
        </a:p>
      </dgm:t>
    </dgm:pt>
    <dgm:pt modelId="{E91A67DF-1BA3-433B-BFD5-D79600808BBD}" type="parTrans" cxnId="{EC197AC2-86E7-4777-B85F-64DE75D02828}">
      <dgm:prSet/>
      <dgm:spPr/>
      <dgm:t>
        <a:bodyPr/>
        <a:lstStyle/>
        <a:p>
          <a:endParaRPr lang="en-GB"/>
        </a:p>
      </dgm:t>
    </dgm:pt>
    <dgm:pt modelId="{38AC53C4-E982-469B-AEA7-B956624AE2C2}" type="sibTrans" cxnId="{EC197AC2-86E7-4777-B85F-64DE75D02828}">
      <dgm:prSet/>
      <dgm:spPr/>
      <dgm:t>
        <a:bodyPr/>
        <a:lstStyle/>
        <a:p>
          <a:endParaRPr lang="en-GB"/>
        </a:p>
      </dgm:t>
    </dgm:pt>
    <dgm:pt modelId="{E5B0CACA-1277-4DDF-879E-29DED631CAE7}">
      <dgm:prSet phldrT="[Text]"/>
      <dgm:spPr/>
      <dgm:t>
        <a:bodyPr/>
        <a:lstStyle/>
        <a:p>
          <a:r>
            <a:rPr lang="en-GB" dirty="0" err="1"/>
            <a:t>Samstarf</a:t>
          </a:r>
          <a:r>
            <a:rPr lang="en-GB" dirty="0"/>
            <a:t> </a:t>
          </a:r>
          <a:r>
            <a:rPr lang="en-GB" dirty="0" err="1"/>
            <a:t>við</a:t>
          </a:r>
          <a:r>
            <a:rPr lang="en-GB" dirty="0"/>
            <a:t> </a:t>
          </a:r>
          <a:r>
            <a:rPr lang="en-GB" dirty="0" err="1"/>
            <a:t>einkageirann</a:t>
          </a:r>
          <a:endParaRPr lang="en-GB" dirty="0"/>
        </a:p>
      </dgm:t>
    </dgm:pt>
    <dgm:pt modelId="{02F428FD-6484-4B72-9F3F-CF129B466E20}" type="parTrans" cxnId="{A6C47C76-F023-4344-A867-97C542AF80E0}">
      <dgm:prSet/>
      <dgm:spPr/>
      <dgm:t>
        <a:bodyPr/>
        <a:lstStyle/>
        <a:p>
          <a:endParaRPr lang="en-GB"/>
        </a:p>
      </dgm:t>
    </dgm:pt>
    <dgm:pt modelId="{C3922471-5269-42DD-92AA-1464E7D2608F}" type="sibTrans" cxnId="{A6C47C76-F023-4344-A867-97C542AF80E0}">
      <dgm:prSet/>
      <dgm:spPr/>
      <dgm:t>
        <a:bodyPr/>
        <a:lstStyle/>
        <a:p>
          <a:endParaRPr lang="en-GB"/>
        </a:p>
      </dgm:t>
    </dgm:pt>
    <dgm:pt modelId="{89BDA54E-E37B-435C-80CC-CF05FCEBB565}" type="pres">
      <dgm:prSet presAssocID="{974DF533-AFE3-4F7A-85EF-6473FC8ABD22}" presName="diagram" presStyleCnt="0">
        <dgm:presLayoutVars>
          <dgm:dir/>
          <dgm:resizeHandles val="exact"/>
        </dgm:presLayoutVars>
      </dgm:prSet>
      <dgm:spPr/>
    </dgm:pt>
    <dgm:pt modelId="{FE0648C4-BE29-418A-B827-1E383537C0D1}" type="pres">
      <dgm:prSet presAssocID="{DDEA2717-6307-4B0B-8C41-1D50619E5DEA}" presName="node" presStyleLbl="node1" presStyleIdx="0" presStyleCnt="3">
        <dgm:presLayoutVars>
          <dgm:bulletEnabled val="1"/>
        </dgm:presLayoutVars>
      </dgm:prSet>
      <dgm:spPr/>
    </dgm:pt>
    <dgm:pt modelId="{F6FEF1D1-E840-4AED-946A-CC200981F6BC}" type="pres">
      <dgm:prSet presAssocID="{4639C18F-1A44-4538-8317-C9DB9DCC0A07}" presName="sibTrans" presStyleCnt="0"/>
      <dgm:spPr/>
    </dgm:pt>
    <dgm:pt modelId="{55025D67-2503-4962-B111-CAD89A17D0F3}" type="pres">
      <dgm:prSet presAssocID="{FB3A3DC9-90A0-4680-89F6-7251412E5C22}" presName="node" presStyleLbl="node1" presStyleIdx="1" presStyleCnt="3">
        <dgm:presLayoutVars>
          <dgm:bulletEnabled val="1"/>
        </dgm:presLayoutVars>
      </dgm:prSet>
      <dgm:spPr/>
    </dgm:pt>
    <dgm:pt modelId="{45D2F10B-45D2-4FAB-8026-C866E7E42232}" type="pres">
      <dgm:prSet presAssocID="{38AC53C4-E982-469B-AEA7-B956624AE2C2}" presName="sibTrans" presStyleCnt="0"/>
      <dgm:spPr/>
    </dgm:pt>
    <dgm:pt modelId="{300992B5-4985-46B6-85FD-5B6344DBFBA2}" type="pres">
      <dgm:prSet presAssocID="{E5B0CACA-1277-4DDF-879E-29DED631CAE7}" presName="node" presStyleLbl="node1" presStyleIdx="2" presStyleCnt="3">
        <dgm:presLayoutVars>
          <dgm:bulletEnabled val="1"/>
        </dgm:presLayoutVars>
      </dgm:prSet>
      <dgm:spPr/>
    </dgm:pt>
  </dgm:ptLst>
  <dgm:cxnLst>
    <dgm:cxn modelId="{BD02D368-E643-451F-873F-CB1CA513F126}" type="presOf" srcId="{974DF533-AFE3-4F7A-85EF-6473FC8ABD22}" destId="{89BDA54E-E37B-435C-80CC-CF05FCEBB565}" srcOrd="0" destOrd="0" presId="urn:microsoft.com/office/officeart/2005/8/layout/default"/>
    <dgm:cxn modelId="{A6C47C76-F023-4344-A867-97C542AF80E0}" srcId="{974DF533-AFE3-4F7A-85EF-6473FC8ABD22}" destId="{E5B0CACA-1277-4DDF-879E-29DED631CAE7}" srcOrd="2" destOrd="0" parTransId="{02F428FD-6484-4B72-9F3F-CF129B466E20}" sibTransId="{C3922471-5269-42DD-92AA-1464E7D2608F}"/>
    <dgm:cxn modelId="{4A0BC194-D7E2-4763-A1A4-6EA5616D82D7}" type="presOf" srcId="{DDEA2717-6307-4B0B-8C41-1D50619E5DEA}" destId="{FE0648C4-BE29-418A-B827-1E383537C0D1}" srcOrd="0" destOrd="0" presId="urn:microsoft.com/office/officeart/2005/8/layout/default"/>
    <dgm:cxn modelId="{77A456AD-1607-4595-AD4D-9047E3C21086}" type="presOf" srcId="{E5B0CACA-1277-4DDF-879E-29DED631CAE7}" destId="{300992B5-4985-46B6-85FD-5B6344DBFBA2}" srcOrd="0" destOrd="0" presId="urn:microsoft.com/office/officeart/2005/8/layout/default"/>
    <dgm:cxn modelId="{EC197AC2-86E7-4777-B85F-64DE75D02828}" srcId="{974DF533-AFE3-4F7A-85EF-6473FC8ABD22}" destId="{FB3A3DC9-90A0-4680-89F6-7251412E5C22}" srcOrd="1" destOrd="0" parTransId="{E91A67DF-1BA3-433B-BFD5-D79600808BBD}" sibTransId="{38AC53C4-E982-469B-AEA7-B956624AE2C2}"/>
    <dgm:cxn modelId="{750293E5-32FF-4244-A754-41006355D64F}" type="presOf" srcId="{FB3A3DC9-90A0-4680-89F6-7251412E5C22}" destId="{55025D67-2503-4962-B111-CAD89A17D0F3}" srcOrd="0" destOrd="0" presId="urn:microsoft.com/office/officeart/2005/8/layout/default"/>
    <dgm:cxn modelId="{0FF3FEF5-EEB6-4E6B-AA2C-636B336770D1}" srcId="{974DF533-AFE3-4F7A-85EF-6473FC8ABD22}" destId="{DDEA2717-6307-4B0B-8C41-1D50619E5DEA}" srcOrd="0" destOrd="0" parTransId="{A680ADBE-A3E0-450D-BD72-B75C76D07CB5}" sibTransId="{4639C18F-1A44-4538-8317-C9DB9DCC0A07}"/>
    <dgm:cxn modelId="{AF2C9053-39AA-486F-B456-12C3441C013C}" type="presParOf" srcId="{89BDA54E-E37B-435C-80CC-CF05FCEBB565}" destId="{FE0648C4-BE29-418A-B827-1E383537C0D1}" srcOrd="0" destOrd="0" presId="urn:microsoft.com/office/officeart/2005/8/layout/default"/>
    <dgm:cxn modelId="{37F7F8BF-DBD1-4562-B56D-1A3A3A5845F9}" type="presParOf" srcId="{89BDA54E-E37B-435C-80CC-CF05FCEBB565}" destId="{F6FEF1D1-E840-4AED-946A-CC200981F6BC}" srcOrd="1" destOrd="0" presId="urn:microsoft.com/office/officeart/2005/8/layout/default"/>
    <dgm:cxn modelId="{21B35D6D-FEDC-4AE0-AD40-B8644DE42E8B}" type="presParOf" srcId="{89BDA54E-E37B-435C-80CC-CF05FCEBB565}" destId="{55025D67-2503-4962-B111-CAD89A17D0F3}" srcOrd="2" destOrd="0" presId="urn:microsoft.com/office/officeart/2005/8/layout/default"/>
    <dgm:cxn modelId="{CFDB783B-C1D3-4D37-85B0-DCCDB6F99AFF}" type="presParOf" srcId="{89BDA54E-E37B-435C-80CC-CF05FCEBB565}" destId="{45D2F10B-45D2-4FAB-8026-C866E7E42232}" srcOrd="3" destOrd="0" presId="urn:microsoft.com/office/officeart/2005/8/layout/default"/>
    <dgm:cxn modelId="{E4C96EBD-4901-4D10-8A1D-5141AAFF5E78}" type="presParOf" srcId="{89BDA54E-E37B-435C-80CC-CF05FCEBB565}" destId="{300992B5-4985-46B6-85FD-5B6344DBFBA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9E95E-645A-44E5-9003-43B262A7367A}">
      <dsp:nvSpPr>
        <dsp:cNvPr id="0" name=""/>
        <dsp:cNvSpPr/>
      </dsp:nvSpPr>
      <dsp:spPr>
        <a:xfrm>
          <a:off x="0" y="962105"/>
          <a:ext cx="6588691" cy="1765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54400-A10F-4210-809C-521D28A82612}">
      <dsp:nvSpPr>
        <dsp:cNvPr id="0" name=""/>
        <dsp:cNvSpPr/>
      </dsp:nvSpPr>
      <dsp:spPr>
        <a:xfrm>
          <a:off x="534084" y="1359358"/>
          <a:ext cx="971063" cy="97106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3F90A-5355-4C07-84E2-2C76619630A1}">
      <dsp:nvSpPr>
        <dsp:cNvPr id="0" name=""/>
        <dsp:cNvSpPr/>
      </dsp:nvSpPr>
      <dsp:spPr>
        <a:xfrm>
          <a:off x="2039232" y="962105"/>
          <a:ext cx="2964910" cy="176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56" tIns="186856" rIns="186856" bIns="186856" numCol="1" spcCol="1270" anchor="ctr" anchorCtr="0">
          <a:noAutofit/>
        </a:bodyPr>
        <a:lstStyle/>
        <a:p>
          <a:pPr marL="0" lvl="0" indent="0" algn="l" defTabSz="1111250">
            <a:lnSpc>
              <a:spcPct val="100000"/>
            </a:lnSpc>
            <a:spcBef>
              <a:spcPct val="0"/>
            </a:spcBef>
            <a:spcAft>
              <a:spcPct val="35000"/>
            </a:spcAft>
            <a:buNone/>
          </a:pPr>
          <a:r>
            <a:rPr lang="en-US" sz="2500" b="1" kern="1200">
              <a:latin typeface="Book Antiqua"/>
            </a:rPr>
            <a:t>Samfélaglegar breytingar</a:t>
          </a:r>
        </a:p>
      </dsp:txBody>
      <dsp:txXfrm>
        <a:off x="2039232" y="962105"/>
        <a:ext cx="2964910" cy="1765569"/>
      </dsp:txXfrm>
    </dsp:sp>
    <dsp:sp modelId="{C1E0806F-1B57-4641-A389-E69F1EBE028F}">
      <dsp:nvSpPr>
        <dsp:cNvPr id="0" name=""/>
        <dsp:cNvSpPr/>
      </dsp:nvSpPr>
      <dsp:spPr>
        <a:xfrm>
          <a:off x="5004143" y="962105"/>
          <a:ext cx="1582553" cy="176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56" tIns="186856" rIns="186856" bIns="186856" numCol="1" spcCol="1270" anchor="ctr" anchorCtr="0">
          <a:noAutofit/>
        </a:bodyPr>
        <a:lstStyle/>
        <a:p>
          <a:pPr marL="0" lvl="0" indent="0" algn="l" defTabSz="488950">
            <a:lnSpc>
              <a:spcPct val="100000"/>
            </a:lnSpc>
            <a:spcBef>
              <a:spcPct val="0"/>
            </a:spcBef>
            <a:spcAft>
              <a:spcPct val="35000"/>
            </a:spcAft>
            <a:buNone/>
          </a:pPr>
          <a:r>
            <a:rPr lang="en-US" sz="1100" kern="1200">
              <a:latin typeface="Book Antiqua"/>
            </a:rPr>
            <a:t>Áhrif tæknivæðingar á samskipti</a:t>
          </a:r>
        </a:p>
        <a:p>
          <a:pPr marL="0" lvl="0" indent="0" algn="l" defTabSz="488950">
            <a:lnSpc>
              <a:spcPct val="100000"/>
            </a:lnSpc>
            <a:spcBef>
              <a:spcPct val="0"/>
            </a:spcBef>
            <a:spcAft>
              <a:spcPct val="35000"/>
            </a:spcAft>
            <a:buNone/>
          </a:pPr>
          <a:r>
            <a:rPr lang="en-US" sz="1100" kern="1200">
              <a:latin typeface="Book Antiqua"/>
            </a:rPr>
            <a:t>Þróun í samfélagslegum viðhorfum til kynferðismálefna og -brota</a:t>
          </a:r>
        </a:p>
      </dsp:txBody>
      <dsp:txXfrm>
        <a:off x="5004143" y="962105"/>
        <a:ext cx="1582553" cy="1765569"/>
      </dsp:txXfrm>
    </dsp:sp>
    <dsp:sp modelId="{ACE72168-880E-41E1-97E7-AB9675AB2DB1}">
      <dsp:nvSpPr>
        <dsp:cNvPr id="0" name=""/>
        <dsp:cNvSpPr/>
      </dsp:nvSpPr>
      <dsp:spPr>
        <a:xfrm>
          <a:off x="0" y="3169067"/>
          <a:ext cx="6588691" cy="1765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ED581-F587-47F8-9888-5BA9DBA83BA4}">
      <dsp:nvSpPr>
        <dsp:cNvPr id="0" name=""/>
        <dsp:cNvSpPr/>
      </dsp:nvSpPr>
      <dsp:spPr>
        <a:xfrm>
          <a:off x="534084" y="3566320"/>
          <a:ext cx="971063" cy="97106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EB0BC-7B13-48A0-9CA0-6BE903FEAFB6}">
      <dsp:nvSpPr>
        <dsp:cNvPr id="0" name=""/>
        <dsp:cNvSpPr/>
      </dsp:nvSpPr>
      <dsp:spPr>
        <a:xfrm>
          <a:off x="2039232" y="3169067"/>
          <a:ext cx="2964910" cy="176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56" tIns="186856" rIns="186856" bIns="186856" numCol="1" spcCol="1270" anchor="ctr" anchorCtr="0">
          <a:noAutofit/>
        </a:bodyPr>
        <a:lstStyle/>
        <a:p>
          <a:pPr marL="0" lvl="0" indent="0" algn="l" defTabSz="1111250">
            <a:lnSpc>
              <a:spcPct val="100000"/>
            </a:lnSpc>
            <a:spcBef>
              <a:spcPct val="0"/>
            </a:spcBef>
            <a:spcAft>
              <a:spcPct val="35000"/>
            </a:spcAft>
            <a:buNone/>
          </a:pPr>
          <a:r>
            <a:rPr lang="en-US" sz="2500" b="1" kern="1200">
              <a:latin typeface="Book Antiqua"/>
            </a:rPr>
            <a:t>Veikleikar í réttarframkvæmd</a:t>
          </a:r>
        </a:p>
      </dsp:txBody>
      <dsp:txXfrm>
        <a:off x="2039232" y="3169067"/>
        <a:ext cx="2964910" cy="1765569"/>
      </dsp:txXfrm>
    </dsp:sp>
    <dsp:sp modelId="{6D631E39-F3BC-40EB-8CF1-980015E1B655}">
      <dsp:nvSpPr>
        <dsp:cNvPr id="0" name=""/>
        <dsp:cNvSpPr/>
      </dsp:nvSpPr>
      <dsp:spPr>
        <a:xfrm>
          <a:off x="5004143" y="3169067"/>
          <a:ext cx="1582553" cy="176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56" tIns="186856" rIns="186856" bIns="186856" numCol="1" spcCol="1270" anchor="ctr" anchorCtr="0">
          <a:noAutofit/>
        </a:bodyPr>
        <a:lstStyle/>
        <a:p>
          <a:pPr marL="0" lvl="0" indent="0" algn="l" defTabSz="488950">
            <a:lnSpc>
              <a:spcPct val="100000"/>
            </a:lnSpc>
            <a:spcBef>
              <a:spcPct val="0"/>
            </a:spcBef>
            <a:spcAft>
              <a:spcPct val="35000"/>
            </a:spcAft>
            <a:buNone/>
          </a:pPr>
          <a:r>
            <a:rPr lang="en-US" sz="1100" kern="1200">
              <a:latin typeface="Book Antiqua"/>
            </a:rPr>
            <a:t>Óskýr löggjöf</a:t>
          </a:r>
        </a:p>
        <a:p>
          <a:pPr marL="0" lvl="0" indent="0" algn="l" defTabSz="488950">
            <a:lnSpc>
              <a:spcPct val="100000"/>
            </a:lnSpc>
            <a:spcBef>
              <a:spcPct val="0"/>
            </a:spcBef>
            <a:spcAft>
              <a:spcPct val="35000"/>
            </a:spcAft>
            <a:buNone/>
          </a:pPr>
          <a:r>
            <a:rPr lang="en-US" sz="1100" kern="1200">
              <a:latin typeface="Book Antiqua"/>
            </a:rPr>
            <a:t>Óstöðug dómaframkvæmd</a:t>
          </a:r>
        </a:p>
        <a:p>
          <a:pPr marL="0" lvl="0" indent="0" algn="l" defTabSz="488950">
            <a:lnSpc>
              <a:spcPct val="100000"/>
            </a:lnSpc>
            <a:spcBef>
              <a:spcPct val="0"/>
            </a:spcBef>
            <a:spcAft>
              <a:spcPct val="35000"/>
            </a:spcAft>
            <a:buNone/>
          </a:pPr>
          <a:r>
            <a:rPr lang="en-US" sz="1100" kern="1200">
              <a:latin typeface="Book Antiqua"/>
            </a:rPr>
            <a:t>Viðhorf þolenda</a:t>
          </a:r>
        </a:p>
        <a:p>
          <a:pPr marL="0" lvl="0" indent="0" algn="l" defTabSz="488950">
            <a:lnSpc>
              <a:spcPct val="100000"/>
            </a:lnSpc>
            <a:spcBef>
              <a:spcPct val="0"/>
            </a:spcBef>
            <a:spcAft>
              <a:spcPct val="35000"/>
            </a:spcAft>
            <a:buNone/>
          </a:pPr>
          <a:r>
            <a:rPr lang="en-US" sz="1100" kern="1200">
              <a:latin typeface="Book Antiqua"/>
            </a:rPr>
            <a:t>Viðhorf innan úr kerfinu </a:t>
          </a:r>
        </a:p>
      </dsp:txBody>
      <dsp:txXfrm>
        <a:off x="5004143" y="3169067"/>
        <a:ext cx="1582553" cy="1765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CCD15-6805-465E-B63C-979EE5216978}">
      <dsp:nvSpPr>
        <dsp:cNvPr id="0" name=""/>
        <dsp:cNvSpPr/>
      </dsp:nvSpPr>
      <dsp:spPr>
        <a:xfrm>
          <a:off x="51" y="201564"/>
          <a:ext cx="4913783" cy="604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199. gr. a</a:t>
          </a:r>
        </a:p>
      </dsp:txBody>
      <dsp:txXfrm>
        <a:off x="51" y="201564"/>
        <a:ext cx="4913783" cy="604800"/>
      </dsp:txXfrm>
    </dsp:sp>
    <dsp:sp modelId="{778B40FF-C7BE-4355-AF91-A306D3143547}">
      <dsp:nvSpPr>
        <dsp:cNvPr id="0" name=""/>
        <dsp:cNvSpPr/>
      </dsp:nvSpPr>
      <dsp:spPr>
        <a:xfrm>
          <a:off x="51" y="806364"/>
          <a:ext cx="4913783" cy="334341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Staðsetning í og innan kynferðisbrotakafla</a:t>
          </a:r>
        </a:p>
        <a:p>
          <a:pPr marL="228600" lvl="1" indent="-228600" algn="l" defTabSz="933450">
            <a:lnSpc>
              <a:spcPct val="90000"/>
            </a:lnSpc>
            <a:spcBef>
              <a:spcPct val="0"/>
            </a:spcBef>
            <a:spcAft>
              <a:spcPct val="15000"/>
            </a:spcAft>
            <a:buChar char="•"/>
          </a:pPr>
          <a:r>
            <a:rPr lang="en-US" sz="2100" kern="1200"/>
            <a:t>Áherslan færð frá hinum siðferðilega grundvelli refsinæmis brota gegn kynferðislegri friðhelgi og réttindamiðuð nálgun styrkt </a:t>
          </a:r>
        </a:p>
        <a:p>
          <a:pPr marL="228600" lvl="1" indent="-228600" algn="l" defTabSz="933450">
            <a:lnSpc>
              <a:spcPct val="90000"/>
            </a:lnSpc>
            <a:spcBef>
              <a:spcPct val="0"/>
            </a:spcBef>
            <a:spcAft>
              <a:spcPct val="15000"/>
            </a:spcAft>
            <a:buChar char="•"/>
          </a:pPr>
          <a:r>
            <a:rPr lang="en-US" sz="2100" kern="1200"/>
            <a:t>Komið til móts við þær áskoranir sem áhrif tækniframfara í samskiptum hafa haft á vernd kynferðislegrar friðhelgi einstaklinga. </a:t>
          </a:r>
        </a:p>
      </dsp:txBody>
      <dsp:txXfrm>
        <a:off x="51" y="806364"/>
        <a:ext cx="4913783" cy="3343410"/>
      </dsp:txXfrm>
    </dsp:sp>
    <dsp:sp modelId="{C6D7F531-F22F-402B-8705-7EF918CD798E}">
      <dsp:nvSpPr>
        <dsp:cNvPr id="0" name=""/>
        <dsp:cNvSpPr/>
      </dsp:nvSpPr>
      <dsp:spPr>
        <a:xfrm>
          <a:off x="5601764" y="201564"/>
          <a:ext cx="4913783" cy="604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228. og 229. gr. </a:t>
          </a:r>
        </a:p>
      </dsp:txBody>
      <dsp:txXfrm>
        <a:off x="5601764" y="201564"/>
        <a:ext cx="4913783" cy="604800"/>
      </dsp:txXfrm>
    </dsp:sp>
    <dsp:sp modelId="{C093A976-A02E-419C-A9E6-73B2D0E8E0E9}">
      <dsp:nvSpPr>
        <dsp:cNvPr id="0" name=""/>
        <dsp:cNvSpPr/>
      </dsp:nvSpPr>
      <dsp:spPr>
        <a:xfrm>
          <a:off x="5601764" y="806364"/>
          <a:ext cx="4913783" cy="334341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Bregðast við veikleikum í ríkjandi lagaframkvæmd, sem fela í sér greinarmun á réttarvernd brotaþola, háð ytra mati á sambandi brotaþola og brotamanns. </a:t>
          </a:r>
        </a:p>
        <a:p>
          <a:pPr marL="228600" lvl="1" indent="-228600" algn="l" defTabSz="933450">
            <a:lnSpc>
              <a:spcPct val="90000"/>
            </a:lnSpc>
            <a:spcBef>
              <a:spcPct val="0"/>
            </a:spcBef>
            <a:spcAft>
              <a:spcPct val="15000"/>
            </a:spcAft>
            <a:buChar char="•"/>
          </a:pPr>
          <a:r>
            <a:rPr lang="en-US" sz="2100" kern="1200"/>
            <a:t>Tryggja einstaklingum sem ekki eru nákomnir gerendum sínum fullnægjandi réttarvernd friðhelgi sinnar. </a:t>
          </a:r>
        </a:p>
        <a:p>
          <a:pPr marL="228600" lvl="1" indent="-228600" algn="l" defTabSz="933450">
            <a:lnSpc>
              <a:spcPct val="90000"/>
            </a:lnSpc>
            <a:spcBef>
              <a:spcPct val="0"/>
            </a:spcBef>
            <a:spcAft>
              <a:spcPct val="15000"/>
            </a:spcAft>
            <a:buChar char="•"/>
          </a:pPr>
          <a:r>
            <a:rPr lang="en-US" sz="2100" kern="1200"/>
            <a:t>Opinber málshöfðun - orðalagsbreyting á 242. gr. laganna.</a:t>
          </a:r>
        </a:p>
      </dsp:txBody>
      <dsp:txXfrm>
        <a:off x="5601764" y="806364"/>
        <a:ext cx="4913783" cy="3343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45BC7-0F12-4A15-8E51-CE9B157D5281}">
      <dsp:nvSpPr>
        <dsp:cNvPr id="0" name=""/>
        <dsp:cNvSpPr/>
      </dsp:nvSpPr>
      <dsp:spPr>
        <a:xfrm>
          <a:off x="0" y="0"/>
          <a:ext cx="85598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GB" sz="6000" kern="1200" dirty="0" err="1"/>
            <a:t>Þríþættar</a:t>
          </a:r>
          <a:r>
            <a:rPr lang="en-GB" sz="6000" kern="1200" dirty="0"/>
            <a:t> </a:t>
          </a:r>
          <a:r>
            <a:rPr lang="en-GB" sz="6000" kern="1200" dirty="0" err="1"/>
            <a:t>aðgerðir</a:t>
          </a:r>
          <a:endParaRPr lang="en-GB" sz="6000" kern="1200" dirty="0"/>
        </a:p>
      </dsp:txBody>
      <dsp:txXfrm>
        <a:off x="0" y="0"/>
        <a:ext cx="8559800" cy="1305401"/>
      </dsp:txXfrm>
    </dsp:sp>
    <dsp:sp modelId="{8719647C-E8BC-4417-83CE-F1B581B49645}">
      <dsp:nvSpPr>
        <dsp:cNvPr id="0" name=""/>
        <dsp:cNvSpPr/>
      </dsp:nvSpPr>
      <dsp:spPr>
        <a:xfrm>
          <a:off x="4179" y="1305401"/>
          <a:ext cx="2850480"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err="1"/>
            <a:t>Aldursmiðaðar</a:t>
          </a:r>
          <a:r>
            <a:rPr lang="en-GB" sz="2500" kern="1200" dirty="0"/>
            <a:t> </a:t>
          </a:r>
          <a:r>
            <a:rPr lang="en-GB" sz="2500" kern="1200" dirty="0" err="1"/>
            <a:t>forvarnir</a:t>
          </a:r>
          <a:r>
            <a:rPr lang="en-GB" sz="2500" kern="1200" dirty="0"/>
            <a:t> </a:t>
          </a:r>
          <a:r>
            <a:rPr lang="en-GB" sz="2500" kern="1200" dirty="0" err="1"/>
            <a:t>og</a:t>
          </a:r>
          <a:r>
            <a:rPr lang="en-GB" sz="2500" kern="1200" dirty="0"/>
            <a:t> </a:t>
          </a:r>
          <a:r>
            <a:rPr lang="en-GB" sz="2500" kern="1200" dirty="0" err="1"/>
            <a:t>fræðsla</a:t>
          </a:r>
          <a:endParaRPr lang="en-GB" sz="2500" kern="1200" dirty="0"/>
        </a:p>
      </dsp:txBody>
      <dsp:txXfrm>
        <a:off x="4179" y="1305401"/>
        <a:ext cx="2850480" cy="2741342"/>
      </dsp:txXfrm>
    </dsp:sp>
    <dsp:sp modelId="{E6F0B12A-EE16-41CB-80FC-E5CFD26EA230}">
      <dsp:nvSpPr>
        <dsp:cNvPr id="0" name=""/>
        <dsp:cNvSpPr/>
      </dsp:nvSpPr>
      <dsp:spPr>
        <a:xfrm>
          <a:off x="2854659" y="1305401"/>
          <a:ext cx="2850480"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err="1"/>
            <a:t>Úrbætur</a:t>
          </a:r>
          <a:r>
            <a:rPr lang="en-GB" sz="2500" kern="1200" dirty="0"/>
            <a:t> </a:t>
          </a:r>
          <a:r>
            <a:rPr lang="en-GB" sz="2500" kern="1200" dirty="0" err="1"/>
            <a:t>innan</a:t>
          </a:r>
          <a:r>
            <a:rPr lang="en-GB" sz="2500" kern="1200" dirty="0"/>
            <a:t> </a:t>
          </a:r>
          <a:r>
            <a:rPr lang="en-GB" sz="2500" kern="1200" dirty="0" err="1"/>
            <a:t>réttarvörslukerfisins</a:t>
          </a:r>
          <a:endParaRPr lang="en-GB" sz="2500" kern="1200" dirty="0"/>
        </a:p>
      </dsp:txBody>
      <dsp:txXfrm>
        <a:off x="2854659" y="1305401"/>
        <a:ext cx="2850480" cy="2741342"/>
      </dsp:txXfrm>
    </dsp:sp>
    <dsp:sp modelId="{6BF54BF5-31E9-4B49-A318-622FF565EC4E}">
      <dsp:nvSpPr>
        <dsp:cNvPr id="0" name=""/>
        <dsp:cNvSpPr/>
      </dsp:nvSpPr>
      <dsp:spPr>
        <a:xfrm>
          <a:off x="5705140" y="1305401"/>
          <a:ext cx="2850480"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err="1"/>
            <a:t>Stuðningur</a:t>
          </a:r>
          <a:r>
            <a:rPr lang="en-GB" sz="2500" kern="1200" dirty="0"/>
            <a:t> </a:t>
          </a:r>
          <a:r>
            <a:rPr lang="en-GB" sz="2500" kern="1200" dirty="0" err="1"/>
            <a:t>við</a:t>
          </a:r>
          <a:r>
            <a:rPr lang="en-GB" sz="2500" kern="1200" dirty="0"/>
            <a:t> </a:t>
          </a:r>
          <a:r>
            <a:rPr lang="en-GB" sz="2500" kern="1200" dirty="0" err="1"/>
            <a:t>þolendur</a:t>
          </a:r>
          <a:endParaRPr lang="en-GB" sz="2500" kern="1200" dirty="0"/>
        </a:p>
      </dsp:txBody>
      <dsp:txXfrm>
        <a:off x="5705140" y="1305401"/>
        <a:ext cx="2850480" cy="2741342"/>
      </dsp:txXfrm>
    </dsp:sp>
    <dsp:sp modelId="{24046AA7-E0F7-45DE-A1EE-D1AEE403B5BF}">
      <dsp:nvSpPr>
        <dsp:cNvPr id="0" name=""/>
        <dsp:cNvSpPr/>
      </dsp:nvSpPr>
      <dsp:spPr>
        <a:xfrm>
          <a:off x="0" y="4046744"/>
          <a:ext cx="85598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AD1AB-7C96-420C-B112-F90FBA5FFE94}">
      <dsp:nvSpPr>
        <dsp:cNvPr id="0" name=""/>
        <dsp:cNvSpPr/>
      </dsp:nvSpPr>
      <dsp:spPr>
        <a:xfrm rot="16200000">
          <a:off x="942647" y="-942647"/>
          <a:ext cx="2883832" cy="476912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err="1"/>
            <a:t>Samhæfing</a:t>
          </a:r>
          <a:endParaRPr lang="en-GB" sz="3600" kern="1200" dirty="0"/>
        </a:p>
      </dsp:txBody>
      <dsp:txXfrm rot="5400000">
        <a:off x="0" y="0"/>
        <a:ext cx="4769126" cy="2162874"/>
      </dsp:txXfrm>
    </dsp:sp>
    <dsp:sp modelId="{2199E2E8-7DD7-4708-8EFF-59998A72EA60}">
      <dsp:nvSpPr>
        <dsp:cNvPr id="0" name=""/>
        <dsp:cNvSpPr/>
      </dsp:nvSpPr>
      <dsp:spPr>
        <a:xfrm>
          <a:off x="4769126" y="0"/>
          <a:ext cx="4769126" cy="288383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err="1"/>
            <a:t>Áhersla</a:t>
          </a:r>
          <a:r>
            <a:rPr lang="en-GB" sz="3600" kern="1200" dirty="0"/>
            <a:t> á </a:t>
          </a:r>
          <a:r>
            <a:rPr lang="en-GB" sz="3600" kern="1200" dirty="0" err="1"/>
            <a:t>gerendur</a:t>
          </a:r>
          <a:endParaRPr lang="en-GB" sz="3600" kern="1200" dirty="0"/>
        </a:p>
      </dsp:txBody>
      <dsp:txXfrm>
        <a:off x="4769126" y="0"/>
        <a:ext cx="4769126" cy="2162874"/>
      </dsp:txXfrm>
    </dsp:sp>
    <dsp:sp modelId="{F96CACB3-9118-480F-BB04-3850B779BBD6}">
      <dsp:nvSpPr>
        <dsp:cNvPr id="0" name=""/>
        <dsp:cNvSpPr/>
      </dsp:nvSpPr>
      <dsp:spPr>
        <a:xfrm rot="10800000">
          <a:off x="0" y="2883832"/>
          <a:ext cx="4769126" cy="288383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err="1"/>
            <a:t>Samstarf</a:t>
          </a:r>
          <a:r>
            <a:rPr lang="en-GB" sz="3600" kern="1200" dirty="0"/>
            <a:t> </a:t>
          </a:r>
          <a:r>
            <a:rPr lang="en-GB" sz="3600" kern="1200" dirty="0" err="1"/>
            <a:t>við</a:t>
          </a:r>
          <a:r>
            <a:rPr lang="en-GB" sz="3600" kern="1200" dirty="0"/>
            <a:t> 112</a:t>
          </a:r>
        </a:p>
      </dsp:txBody>
      <dsp:txXfrm rot="10800000">
        <a:off x="0" y="3604790"/>
        <a:ext cx="4769126" cy="2162874"/>
      </dsp:txXfrm>
    </dsp:sp>
    <dsp:sp modelId="{B1F50FF2-10ED-4404-AAF2-C9C0E5055956}">
      <dsp:nvSpPr>
        <dsp:cNvPr id="0" name=""/>
        <dsp:cNvSpPr/>
      </dsp:nvSpPr>
      <dsp:spPr>
        <a:xfrm rot="5400000">
          <a:off x="5711773" y="1941185"/>
          <a:ext cx="2883832" cy="476912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err="1"/>
            <a:t>Aðgengi</a:t>
          </a:r>
          <a:r>
            <a:rPr lang="en-GB" sz="3600" kern="1200" dirty="0"/>
            <a:t> </a:t>
          </a:r>
          <a:r>
            <a:rPr lang="en-GB" sz="3600" kern="1200" dirty="0" err="1"/>
            <a:t>að</a:t>
          </a:r>
          <a:r>
            <a:rPr lang="en-GB" sz="3600" kern="1200" dirty="0"/>
            <a:t> </a:t>
          </a:r>
          <a:r>
            <a:rPr lang="en-GB" sz="3600" kern="1200" dirty="0" err="1"/>
            <a:t>almennum</a:t>
          </a:r>
          <a:r>
            <a:rPr lang="en-GB" sz="3600" kern="1200" dirty="0"/>
            <a:t> </a:t>
          </a:r>
          <a:r>
            <a:rPr lang="en-GB" sz="3600" kern="1200" dirty="0" err="1"/>
            <a:t>upplýsingum</a:t>
          </a:r>
          <a:endParaRPr lang="en-GB" sz="3600" kern="1200" dirty="0"/>
        </a:p>
      </dsp:txBody>
      <dsp:txXfrm rot="-5400000">
        <a:off x="4769126" y="3604790"/>
        <a:ext cx="4769126" cy="2162874"/>
      </dsp:txXfrm>
    </dsp:sp>
    <dsp:sp modelId="{43275D67-D748-486B-97A6-DCF1E28EB6A8}">
      <dsp:nvSpPr>
        <dsp:cNvPr id="0" name=""/>
        <dsp:cNvSpPr/>
      </dsp:nvSpPr>
      <dsp:spPr>
        <a:xfrm>
          <a:off x="3338388" y="2162874"/>
          <a:ext cx="2861475" cy="144191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err="1"/>
            <a:t>Forvarnir</a:t>
          </a:r>
          <a:r>
            <a:rPr lang="en-GB" sz="3600" kern="1200" dirty="0"/>
            <a:t> </a:t>
          </a:r>
          <a:r>
            <a:rPr lang="en-GB" sz="3600" kern="1200" dirty="0" err="1"/>
            <a:t>og</a:t>
          </a:r>
          <a:r>
            <a:rPr lang="en-GB" sz="3600" kern="1200" dirty="0"/>
            <a:t> </a:t>
          </a:r>
          <a:r>
            <a:rPr lang="en-GB" sz="3600" kern="1200" dirty="0" err="1"/>
            <a:t>fræðsla</a:t>
          </a:r>
          <a:endParaRPr lang="en-GB" sz="3600" kern="1200" dirty="0"/>
        </a:p>
      </dsp:txBody>
      <dsp:txXfrm>
        <a:off x="3408777" y="2233263"/>
        <a:ext cx="2720697" cy="1301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55DA-DB73-40C7-9E94-80E6E5954FA3}">
      <dsp:nvSpPr>
        <dsp:cNvPr id="0" name=""/>
        <dsp:cNvSpPr/>
      </dsp:nvSpPr>
      <dsp:spPr>
        <a:xfrm>
          <a:off x="1" y="764564"/>
          <a:ext cx="2934396" cy="10232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err="1"/>
            <a:t>Þjálfun</a:t>
          </a:r>
          <a:r>
            <a:rPr lang="en-US" sz="2100" kern="1200" dirty="0"/>
            <a:t> </a:t>
          </a:r>
          <a:r>
            <a:rPr lang="en-US" sz="2100" kern="1200" dirty="0" err="1"/>
            <a:t>starfsmanna</a:t>
          </a:r>
          <a:endParaRPr lang="en-GB" sz="2100" kern="1200" dirty="0"/>
        </a:p>
      </dsp:txBody>
      <dsp:txXfrm>
        <a:off x="1" y="764564"/>
        <a:ext cx="2934396" cy="1023259"/>
      </dsp:txXfrm>
    </dsp:sp>
    <dsp:sp modelId="{CD09B3FE-9E1D-4731-B135-B913055E42DA}">
      <dsp:nvSpPr>
        <dsp:cNvPr id="0" name=""/>
        <dsp:cNvSpPr/>
      </dsp:nvSpPr>
      <dsp:spPr>
        <a:xfrm>
          <a:off x="3003" y="1774311"/>
          <a:ext cx="2928393" cy="2996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en-GB" sz="2100" kern="1200" dirty="0"/>
        </a:p>
        <a:p>
          <a:pPr marL="228600" lvl="1" indent="-228600" algn="l" defTabSz="933450">
            <a:lnSpc>
              <a:spcPct val="90000"/>
            </a:lnSpc>
            <a:spcBef>
              <a:spcPct val="0"/>
            </a:spcBef>
            <a:spcAft>
              <a:spcPct val="15000"/>
            </a:spcAft>
            <a:buChar char="•"/>
          </a:pPr>
          <a:r>
            <a:rPr lang="en-US" sz="2100" kern="1200" dirty="0" err="1"/>
            <a:t>Endurmenntun</a:t>
          </a:r>
          <a:r>
            <a:rPr lang="en-US" sz="2100" kern="1200" dirty="0"/>
            <a:t> </a:t>
          </a:r>
          <a:r>
            <a:rPr lang="en-US" sz="2100" kern="1200" dirty="0" err="1"/>
            <a:t>lögregluþjóna</a:t>
          </a:r>
          <a:endParaRPr lang="en-GB" sz="21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err="1"/>
            <a:t>Hækkað</a:t>
          </a:r>
          <a:r>
            <a:rPr lang="en-US" sz="2100" kern="1200" dirty="0"/>
            <a:t> </a:t>
          </a:r>
          <a:r>
            <a:rPr lang="en-US" sz="2100" kern="1200" dirty="0" err="1"/>
            <a:t>færnistig</a:t>
          </a:r>
          <a:r>
            <a:rPr lang="en-US" sz="2100" kern="1200" dirty="0"/>
            <a:t> í </a:t>
          </a:r>
          <a:r>
            <a:rPr lang="en-US" sz="2100" kern="1200" dirty="0" err="1"/>
            <a:t>meðferð</a:t>
          </a:r>
          <a:r>
            <a:rPr lang="en-US" sz="2100" kern="1200" dirty="0"/>
            <a:t> </a:t>
          </a:r>
          <a:r>
            <a:rPr lang="en-US" sz="2100" kern="1200" dirty="0" err="1"/>
            <a:t>stafrænna</a:t>
          </a:r>
          <a:r>
            <a:rPr lang="en-US" sz="2100" kern="1200" dirty="0"/>
            <a:t> </a:t>
          </a:r>
          <a:r>
            <a:rPr lang="en-US" sz="2100" kern="1200" dirty="0" err="1"/>
            <a:t>mála</a:t>
          </a:r>
          <a:endParaRPr lang="en-US" sz="2100" kern="1200" dirty="0"/>
        </a:p>
      </dsp:txBody>
      <dsp:txXfrm>
        <a:off x="3003" y="1774311"/>
        <a:ext cx="2928393" cy="2996875"/>
      </dsp:txXfrm>
    </dsp:sp>
    <dsp:sp modelId="{961289B9-122A-4430-907A-01FDF9BF9EC0}">
      <dsp:nvSpPr>
        <dsp:cNvPr id="0" name=""/>
        <dsp:cNvSpPr/>
      </dsp:nvSpPr>
      <dsp:spPr>
        <a:xfrm>
          <a:off x="3344373" y="744296"/>
          <a:ext cx="2928393" cy="1050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err="1"/>
            <a:t>Endurskoðun</a:t>
          </a:r>
          <a:r>
            <a:rPr lang="en-US" sz="2100" kern="1200" dirty="0"/>
            <a:t> á </a:t>
          </a:r>
          <a:r>
            <a:rPr lang="en-US" sz="2100" kern="1200" dirty="0" err="1"/>
            <a:t>verklagi</a:t>
          </a:r>
          <a:endParaRPr lang="en-GB" sz="2100" kern="1200" dirty="0"/>
        </a:p>
      </dsp:txBody>
      <dsp:txXfrm>
        <a:off x="3344373" y="744296"/>
        <a:ext cx="2928393" cy="1050283"/>
      </dsp:txXfrm>
    </dsp:sp>
    <dsp:sp modelId="{A57BB864-1AB1-4A9E-A0CB-34C514B8D9A5}">
      <dsp:nvSpPr>
        <dsp:cNvPr id="0" name=""/>
        <dsp:cNvSpPr/>
      </dsp:nvSpPr>
      <dsp:spPr>
        <a:xfrm>
          <a:off x="3344373" y="1794579"/>
          <a:ext cx="2928393" cy="2996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en-GB" sz="2100" kern="1200" dirty="0"/>
        </a:p>
        <a:p>
          <a:pPr marL="228600" lvl="1" indent="-228600" algn="l" defTabSz="933450">
            <a:lnSpc>
              <a:spcPct val="90000"/>
            </a:lnSpc>
            <a:spcBef>
              <a:spcPct val="0"/>
            </a:spcBef>
            <a:spcAft>
              <a:spcPct val="15000"/>
            </a:spcAft>
            <a:buChar char="•"/>
          </a:pPr>
          <a:r>
            <a:rPr lang="en-US" sz="2100" kern="1200" dirty="0" err="1"/>
            <a:t>Rannsókn</a:t>
          </a:r>
          <a:r>
            <a:rPr lang="en-US" sz="2100" kern="1200" dirty="0"/>
            <a:t> </a:t>
          </a:r>
          <a:r>
            <a:rPr lang="en-US" sz="2100" kern="1200" dirty="0" err="1"/>
            <a:t>stafrænna</a:t>
          </a:r>
          <a:r>
            <a:rPr lang="en-US" sz="2100" kern="1200" dirty="0"/>
            <a:t> </a:t>
          </a:r>
          <a:r>
            <a:rPr lang="en-US" sz="2100" kern="1200" dirty="0" err="1"/>
            <a:t>brota</a:t>
          </a:r>
          <a:r>
            <a:rPr lang="en-US" sz="2100" kern="1200" dirty="0"/>
            <a:t> – </a:t>
          </a:r>
          <a:r>
            <a:rPr lang="en-US" sz="2100" kern="1200" dirty="0" err="1"/>
            <a:t>innan</a:t>
          </a:r>
          <a:r>
            <a:rPr lang="en-US" sz="2100" kern="1200" dirty="0"/>
            <a:t> </a:t>
          </a:r>
          <a:r>
            <a:rPr lang="en-US" sz="2100" kern="1200" dirty="0" err="1"/>
            <a:t>og</a:t>
          </a:r>
          <a:r>
            <a:rPr lang="en-US" sz="2100" kern="1200" dirty="0"/>
            <a:t> </a:t>
          </a:r>
          <a:r>
            <a:rPr lang="en-US" sz="2100" kern="1200" dirty="0" err="1"/>
            <a:t>þvert</a:t>
          </a:r>
          <a:r>
            <a:rPr lang="en-US" sz="2100" kern="1200" dirty="0"/>
            <a:t> á </a:t>
          </a:r>
          <a:r>
            <a:rPr lang="en-US" sz="2100" kern="1200" dirty="0" err="1"/>
            <a:t>landamæri</a:t>
          </a:r>
          <a:endParaRPr lang="en-GB" sz="2100" kern="1200" dirty="0"/>
        </a:p>
        <a:p>
          <a:pPr marL="228600" lvl="1" indent="-228600" algn="l" defTabSz="933450">
            <a:lnSpc>
              <a:spcPct val="90000"/>
            </a:lnSpc>
            <a:spcBef>
              <a:spcPct val="0"/>
            </a:spcBef>
            <a:spcAft>
              <a:spcPct val="15000"/>
            </a:spcAft>
            <a:buChar char="•"/>
          </a:pPr>
          <a:r>
            <a:rPr lang="en-US" sz="2100" kern="1200"/>
            <a:t>Verkferlar og boðleiðir endurskoðaðar</a:t>
          </a:r>
          <a:endParaRPr lang="en-US" sz="2100" kern="1200" dirty="0"/>
        </a:p>
        <a:p>
          <a:pPr marL="228600" lvl="1" indent="-228600" algn="l" defTabSz="933450">
            <a:lnSpc>
              <a:spcPct val="90000"/>
            </a:lnSpc>
            <a:spcBef>
              <a:spcPct val="0"/>
            </a:spcBef>
            <a:spcAft>
              <a:spcPct val="15000"/>
            </a:spcAft>
            <a:buChar char="•"/>
          </a:pPr>
          <a:r>
            <a:rPr lang="en-US" sz="2100" kern="1200" dirty="0" err="1"/>
            <a:t>Skilvirkni</a:t>
          </a:r>
          <a:r>
            <a:rPr lang="en-US" sz="2100" kern="1200" dirty="0"/>
            <a:t> </a:t>
          </a:r>
          <a:r>
            <a:rPr lang="en-US" sz="2100" kern="1200" dirty="0" err="1"/>
            <a:t>og</a:t>
          </a:r>
          <a:r>
            <a:rPr lang="en-US" sz="2100" kern="1200" dirty="0"/>
            <a:t> </a:t>
          </a:r>
          <a:r>
            <a:rPr lang="en-US" sz="2100" kern="1200" dirty="0" err="1"/>
            <a:t>gæði</a:t>
          </a:r>
          <a:r>
            <a:rPr lang="en-US" sz="2100" kern="1200" dirty="0"/>
            <a:t> </a:t>
          </a:r>
          <a:r>
            <a:rPr lang="en-US" sz="2100" kern="1200" dirty="0" err="1"/>
            <a:t>eru</a:t>
          </a:r>
          <a:r>
            <a:rPr lang="en-US" sz="2100" kern="1200" dirty="0"/>
            <a:t> </a:t>
          </a:r>
          <a:r>
            <a:rPr lang="en-US" sz="2100" kern="1200" dirty="0" err="1"/>
            <a:t>leiðarljós</a:t>
          </a:r>
          <a:endParaRPr lang="en-US" sz="2100" kern="1200" dirty="0"/>
        </a:p>
      </dsp:txBody>
      <dsp:txXfrm>
        <a:off x="3344373" y="1794579"/>
        <a:ext cx="2928393" cy="2996875"/>
      </dsp:txXfrm>
    </dsp:sp>
    <dsp:sp modelId="{26F0D8B1-86D9-43A0-8BB7-1C64ED5BF835}">
      <dsp:nvSpPr>
        <dsp:cNvPr id="0" name=""/>
        <dsp:cNvSpPr/>
      </dsp:nvSpPr>
      <dsp:spPr>
        <a:xfrm>
          <a:off x="6682742" y="744296"/>
          <a:ext cx="2928393" cy="1050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err="1"/>
            <a:t>Miðlun</a:t>
          </a:r>
          <a:r>
            <a:rPr lang="en-US" sz="2100" kern="1200" dirty="0"/>
            <a:t> </a:t>
          </a:r>
          <a:r>
            <a:rPr lang="en-US" sz="2100" kern="1200" dirty="0" err="1"/>
            <a:t>upplýsinga</a:t>
          </a:r>
          <a:r>
            <a:rPr lang="en-US" sz="2100" kern="1200" dirty="0"/>
            <a:t> </a:t>
          </a:r>
          <a:r>
            <a:rPr lang="en-US" sz="2100" kern="1200" dirty="0" err="1"/>
            <a:t>og</a:t>
          </a:r>
          <a:r>
            <a:rPr lang="en-US" sz="2100" kern="1200" dirty="0"/>
            <a:t> </a:t>
          </a:r>
          <a:r>
            <a:rPr lang="en-US" sz="2100" kern="1200" dirty="0" err="1"/>
            <a:t>eftirfylgni</a:t>
          </a:r>
          <a:r>
            <a:rPr lang="en-US" sz="2100" kern="1200" dirty="0"/>
            <a:t> </a:t>
          </a:r>
          <a:r>
            <a:rPr lang="en-US" sz="2100" kern="1200" dirty="0" err="1"/>
            <a:t>með</a:t>
          </a:r>
          <a:r>
            <a:rPr lang="en-US" sz="2100" kern="1200" dirty="0"/>
            <a:t> </a:t>
          </a:r>
          <a:r>
            <a:rPr lang="en-US" sz="2100" kern="1200" dirty="0" err="1"/>
            <a:t>lagasetning</a:t>
          </a:r>
          <a:endParaRPr lang="en-GB" sz="2100" kern="1200" dirty="0"/>
        </a:p>
      </dsp:txBody>
      <dsp:txXfrm>
        <a:off x="6682742" y="744296"/>
        <a:ext cx="2928393" cy="1050283"/>
      </dsp:txXfrm>
    </dsp:sp>
    <dsp:sp modelId="{F528A505-A7EA-49A8-B7F9-4E854061E785}">
      <dsp:nvSpPr>
        <dsp:cNvPr id="0" name=""/>
        <dsp:cNvSpPr/>
      </dsp:nvSpPr>
      <dsp:spPr>
        <a:xfrm>
          <a:off x="6682742" y="1794579"/>
          <a:ext cx="2928393" cy="2996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en-GB" sz="2100" kern="1200" dirty="0"/>
        </a:p>
        <a:p>
          <a:pPr marL="228600" lvl="1" indent="-228600" algn="l" defTabSz="933450">
            <a:lnSpc>
              <a:spcPct val="90000"/>
            </a:lnSpc>
            <a:spcBef>
              <a:spcPct val="0"/>
            </a:spcBef>
            <a:spcAft>
              <a:spcPct val="15000"/>
            </a:spcAft>
            <a:buChar char="•"/>
          </a:pPr>
          <a:endParaRPr lang="en-GB" sz="2100" kern="1200" dirty="0"/>
        </a:p>
        <a:p>
          <a:pPr marL="228600" lvl="1" indent="-228600" algn="l" defTabSz="933450">
            <a:lnSpc>
              <a:spcPct val="90000"/>
            </a:lnSpc>
            <a:spcBef>
              <a:spcPct val="0"/>
            </a:spcBef>
            <a:spcAft>
              <a:spcPct val="15000"/>
            </a:spcAft>
            <a:buChar char="•"/>
          </a:pPr>
          <a:r>
            <a:rPr lang="en-US" sz="2100" kern="1200" dirty="0" err="1"/>
            <a:t>Lög</a:t>
          </a:r>
          <a:r>
            <a:rPr lang="en-US" sz="2100" kern="1200" dirty="0"/>
            <a:t> um </a:t>
          </a:r>
          <a:r>
            <a:rPr lang="en-US" sz="2100" kern="1200" dirty="0" err="1"/>
            <a:t>kynferðislega</a:t>
          </a:r>
          <a:r>
            <a:rPr lang="en-US" sz="2100" kern="1200" dirty="0"/>
            <a:t> </a:t>
          </a:r>
          <a:r>
            <a:rPr lang="en-US" sz="2100" kern="1200" dirty="0" err="1"/>
            <a:t>friðhelgi</a:t>
          </a:r>
          <a:endParaRPr lang="en-GB" sz="2100" kern="1200" dirty="0"/>
        </a:p>
        <a:p>
          <a:pPr marL="228600" lvl="1" indent="-228600" algn="l" defTabSz="933450">
            <a:lnSpc>
              <a:spcPct val="90000"/>
            </a:lnSpc>
            <a:spcBef>
              <a:spcPct val="0"/>
            </a:spcBef>
            <a:spcAft>
              <a:spcPct val="15000"/>
            </a:spcAft>
            <a:buChar char="•"/>
          </a:pPr>
          <a:r>
            <a:rPr lang="en-US" sz="2100" kern="1200" dirty="0" err="1"/>
            <a:t>frumvarp</a:t>
          </a:r>
          <a:r>
            <a:rPr lang="en-US" sz="2100" kern="1200" dirty="0"/>
            <a:t> um </a:t>
          </a:r>
          <a:r>
            <a:rPr lang="en-US" sz="2100" kern="1200" dirty="0" err="1"/>
            <a:t>barnaníðsefni</a:t>
          </a:r>
          <a:r>
            <a:rPr lang="en-US" sz="2100" kern="1200" dirty="0"/>
            <a:t> </a:t>
          </a:r>
          <a:endParaRPr lang="en-GB" sz="2100" kern="1200" dirty="0"/>
        </a:p>
      </dsp:txBody>
      <dsp:txXfrm>
        <a:off x="6682742" y="1794579"/>
        <a:ext cx="2928393" cy="2996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648C4-BE29-418A-B827-1E383537C0D1}">
      <dsp:nvSpPr>
        <dsp:cNvPr id="0" name=""/>
        <dsp:cNvSpPr/>
      </dsp:nvSpPr>
      <dsp:spPr>
        <a:xfrm>
          <a:off x="412934" y="191"/>
          <a:ext cx="4054096" cy="2432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err="1"/>
            <a:t>Nýta</a:t>
          </a:r>
          <a:r>
            <a:rPr lang="en-GB" sz="3800" kern="1200" dirty="0"/>
            <a:t> </a:t>
          </a:r>
          <a:r>
            <a:rPr lang="en-GB" sz="3800" kern="1200" dirty="0" err="1"/>
            <a:t>fyrirliggjandi</a:t>
          </a:r>
          <a:r>
            <a:rPr lang="en-GB" sz="3800" kern="1200" dirty="0"/>
            <a:t> </a:t>
          </a:r>
          <a:r>
            <a:rPr lang="en-GB" sz="3800" kern="1200" dirty="0" err="1"/>
            <a:t>úrræði</a:t>
          </a:r>
          <a:endParaRPr lang="en-GB" sz="3800" kern="1200" dirty="0"/>
        </a:p>
      </dsp:txBody>
      <dsp:txXfrm>
        <a:off x="412934" y="191"/>
        <a:ext cx="4054096" cy="2432457"/>
      </dsp:txXfrm>
    </dsp:sp>
    <dsp:sp modelId="{55025D67-2503-4962-B111-CAD89A17D0F3}">
      <dsp:nvSpPr>
        <dsp:cNvPr id="0" name=""/>
        <dsp:cNvSpPr/>
      </dsp:nvSpPr>
      <dsp:spPr>
        <a:xfrm>
          <a:off x="4872439" y="191"/>
          <a:ext cx="4054096" cy="2432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err="1"/>
            <a:t>Tæknilegar</a:t>
          </a:r>
          <a:r>
            <a:rPr lang="en-GB" sz="3800" kern="1200" dirty="0"/>
            <a:t> </a:t>
          </a:r>
          <a:r>
            <a:rPr lang="en-GB" sz="3800" kern="1200" dirty="0" err="1"/>
            <a:t>ráðstafanir</a:t>
          </a:r>
          <a:r>
            <a:rPr lang="en-GB" sz="3800" kern="1200" dirty="0"/>
            <a:t> </a:t>
          </a:r>
          <a:r>
            <a:rPr lang="en-GB" sz="3800" kern="1200" dirty="0" err="1"/>
            <a:t>til</a:t>
          </a:r>
          <a:r>
            <a:rPr lang="en-GB" sz="3800" kern="1200" dirty="0"/>
            <a:t> </a:t>
          </a:r>
          <a:r>
            <a:rPr lang="en-GB" sz="3800" kern="1200" dirty="0" err="1"/>
            <a:t>þess</a:t>
          </a:r>
          <a:r>
            <a:rPr lang="en-GB" sz="3800" kern="1200" dirty="0"/>
            <a:t> </a:t>
          </a:r>
          <a:r>
            <a:rPr lang="en-GB" sz="3800" kern="1200" dirty="0" err="1"/>
            <a:t>að</a:t>
          </a:r>
          <a:r>
            <a:rPr lang="en-GB" sz="3800" kern="1200" dirty="0"/>
            <a:t> </a:t>
          </a:r>
          <a:r>
            <a:rPr lang="en-GB" sz="3800" kern="1200" dirty="0" err="1"/>
            <a:t>takmarka</a:t>
          </a:r>
          <a:r>
            <a:rPr lang="en-GB" sz="3800" kern="1200" dirty="0"/>
            <a:t> </a:t>
          </a:r>
          <a:r>
            <a:rPr lang="en-GB" sz="3800" kern="1200" dirty="0" err="1"/>
            <a:t>dreifingu</a:t>
          </a:r>
          <a:r>
            <a:rPr lang="en-GB" sz="3800" kern="1200" dirty="0"/>
            <a:t> </a:t>
          </a:r>
          <a:r>
            <a:rPr lang="en-GB" sz="3800" kern="1200" dirty="0" err="1"/>
            <a:t>efnis</a:t>
          </a:r>
          <a:endParaRPr lang="en-GB" sz="3800" kern="1200" dirty="0"/>
        </a:p>
      </dsp:txBody>
      <dsp:txXfrm>
        <a:off x="4872439" y="191"/>
        <a:ext cx="4054096" cy="2432457"/>
      </dsp:txXfrm>
    </dsp:sp>
    <dsp:sp modelId="{300992B5-4985-46B6-85FD-5B6344DBFBA2}">
      <dsp:nvSpPr>
        <dsp:cNvPr id="0" name=""/>
        <dsp:cNvSpPr/>
      </dsp:nvSpPr>
      <dsp:spPr>
        <a:xfrm>
          <a:off x="2642686" y="2838058"/>
          <a:ext cx="4054096" cy="2432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err="1"/>
            <a:t>Samstarf</a:t>
          </a:r>
          <a:r>
            <a:rPr lang="en-GB" sz="3800" kern="1200" dirty="0"/>
            <a:t> </a:t>
          </a:r>
          <a:r>
            <a:rPr lang="en-GB" sz="3800" kern="1200" dirty="0" err="1"/>
            <a:t>við</a:t>
          </a:r>
          <a:r>
            <a:rPr lang="en-GB" sz="3800" kern="1200" dirty="0"/>
            <a:t> </a:t>
          </a:r>
          <a:r>
            <a:rPr lang="en-GB" sz="3800" kern="1200" dirty="0" err="1"/>
            <a:t>einkageirann</a:t>
          </a:r>
          <a:endParaRPr lang="en-GB" sz="3800" kern="1200" dirty="0"/>
        </a:p>
      </dsp:txBody>
      <dsp:txXfrm>
        <a:off x="2642686" y="2838058"/>
        <a:ext cx="4054096" cy="24324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E90DE-9CC5-42BE-94FE-2BE1B1838A58}" type="datetimeFigureOut">
              <a:rPr lang="en-GB" smtClean="0"/>
              <a:t>28/09/2022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4B2E5-D339-4956-A7B0-48C744CBCD2F}" type="slidenum">
              <a:rPr lang="en-GB" smtClean="0"/>
              <a:t>‹#›</a:t>
            </a:fld>
            <a:endParaRPr lang="en-GB"/>
          </a:p>
        </p:txBody>
      </p:sp>
    </p:spTree>
    <p:extLst>
      <p:ext uri="{BB962C8B-B14F-4D97-AF65-F5344CB8AC3E}">
        <p14:creationId xmlns:p14="http://schemas.microsoft.com/office/powerpoint/2010/main" val="205863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greglan.is/wp-content/uploads/2022/02/Kennaraleidbeiningar.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logreglan.is/wp-content/uploads/2022/02/KAMPANIA-EDUKACYJNA-O-CYFROWEJ-PRZEMOCY-SEKSUALNEJ-I-APLIKACJI-112.pdf" TargetMode="External"/><Relationship Id="rId5" Type="http://schemas.openxmlformats.org/officeDocument/2006/relationships/hyperlink" Target="https://www.logreglan.is/wp-content/uploads/2022/02/EDUCATIONAL-CAMPAIGN-ON-DIGITAL-SEXUAL-VIOLENCE-AND-THE-112-APP.pdf" TargetMode="External"/><Relationship Id="rId4" Type="http://schemas.openxmlformats.org/officeDocument/2006/relationships/hyperlink" Target="https://www.logreglan.is/wp-content/uploads/2022/02/FRAEDSLUHERFERD-UM-STAFRAENT-KYNFERDISOFBELDI-OG-112-APPID.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54B2E5-D339-4956-A7B0-48C744CBCD2F}" type="slidenum">
              <a:rPr lang="en-GB" smtClean="0"/>
              <a:t>3</a:t>
            </a:fld>
            <a:endParaRPr lang="en-GB"/>
          </a:p>
        </p:txBody>
      </p:sp>
    </p:spTree>
    <p:extLst>
      <p:ext uri="{BB962C8B-B14F-4D97-AF65-F5344CB8AC3E}">
        <p14:creationId xmlns:p14="http://schemas.microsoft.com/office/powerpoint/2010/main" val="144574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Tilkynna til okkar og tilkynna líka til miðilsins sem dreifingin á sér stað á. GRÍÐARLEGA MIKILVÆGT AÐ TILKYNNA TIL OKKAR! ÞAÐ ER EKKI HÆGT AÐ HJÁLPA EF VIÐ VITUM EKKI AF BROTAÞOLUM!!!</a:t>
            </a:r>
          </a:p>
        </p:txBody>
      </p:sp>
      <p:sp>
        <p:nvSpPr>
          <p:cNvPr id="4" name="Slide Number Placeholder 3"/>
          <p:cNvSpPr>
            <a:spLocks noGrp="1"/>
          </p:cNvSpPr>
          <p:nvPr>
            <p:ph type="sldNum" sz="quarter" idx="5"/>
          </p:nvPr>
        </p:nvSpPr>
        <p:spPr/>
        <p:txBody>
          <a:bodyPr/>
          <a:lstStyle/>
          <a:p>
            <a:fld id="{1554B2E5-D339-4956-A7B0-48C744CBCD2F}" type="slidenum">
              <a:rPr lang="en-GB" smtClean="0"/>
              <a:t>34</a:t>
            </a:fld>
            <a:endParaRPr lang="en-GB"/>
          </a:p>
        </p:txBody>
      </p:sp>
    </p:spTree>
    <p:extLst>
      <p:ext uri="{BB962C8B-B14F-4D97-AF65-F5344CB8AC3E}">
        <p14:creationId xmlns:p14="http://schemas.microsoft.com/office/powerpoint/2010/main" val="158770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1554B2E5-D339-4956-A7B0-48C744CBCD2F}" type="slidenum">
              <a:rPr lang="en-GB" smtClean="0"/>
              <a:t>35</a:t>
            </a:fld>
            <a:endParaRPr lang="en-GB"/>
          </a:p>
        </p:txBody>
      </p:sp>
    </p:spTree>
    <p:extLst>
      <p:ext uri="{BB962C8B-B14F-4D97-AF65-F5344CB8AC3E}">
        <p14:creationId xmlns:p14="http://schemas.microsoft.com/office/powerpoint/2010/main" val="280564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Ef þú ert undir 18 ára á myndinni: þá er þetta barnaníð og hægt að tilkynna í gegnum ábendingalínu Barnaheilla sem er starfrækt í samstarfi við RLS. Það er hægt að láta taka myndir niður og fleira. </a:t>
            </a:r>
          </a:p>
          <a:p>
            <a:r>
              <a:rPr lang="is-IS" dirty="0"/>
              <a:t>Ef þú ert yfir 18 ára á myndinni og þá er hægt að nota stopncii.org til þess að takmarka dreifinguna á efni, bæði mynd og </a:t>
            </a:r>
            <a:r>
              <a:rPr lang="is-IS" dirty="0" err="1"/>
              <a:t>video</a:t>
            </a:r>
            <a:r>
              <a:rPr lang="is-IS" dirty="0"/>
              <a:t>. Þar geta Instagram og Facebook </a:t>
            </a:r>
            <a:r>
              <a:rPr lang="is-IS" dirty="0" err="1"/>
              <a:t>blokkað</a:t>
            </a:r>
            <a:r>
              <a:rPr lang="is-IS" dirty="0"/>
              <a:t> dreifingu á efninu á sínum miðlum. </a:t>
            </a:r>
          </a:p>
        </p:txBody>
      </p:sp>
      <p:sp>
        <p:nvSpPr>
          <p:cNvPr id="4" name="Slide Number Placeholder 3"/>
          <p:cNvSpPr>
            <a:spLocks noGrp="1"/>
          </p:cNvSpPr>
          <p:nvPr>
            <p:ph type="sldNum" sz="quarter" idx="5"/>
          </p:nvPr>
        </p:nvSpPr>
        <p:spPr/>
        <p:txBody>
          <a:bodyPr/>
          <a:lstStyle/>
          <a:p>
            <a:fld id="{1554B2E5-D339-4956-A7B0-48C744CBCD2F}" type="slidenum">
              <a:rPr lang="en-GB" smtClean="0"/>
              <a:t>36</a:t>
            </a:fld>
            <a:endParaRPr lang="en-GB"/>
          </a:p>
        </p:txBody>
      </p:sp>
    </p:spTree>
    <p:extLst>
      <p:ext uri="{BB962C8B-B14F-4D97-AF65-F5344CB8AC3E}">
        <p14:creationId xmlns:p14="http://schemas.microsoft.com/office/powerpoint/2010/main" val="407984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Samræmi við 8. gr. MSE í túlkun MDE. </a:t>
            </a:r>
            <a:endParaRPr lang="en-US" dirty="0">
              <a:cs typeface="Calibri"/>
            </a:endParaRPr>
          </a:p>
          <a:p>
            <a:r>
              <a:rPr lang="en-US">
                <a:cs typeface="Calibri"/>
              </a:rPr>
              <a:t>Upplýsingar um kynferðislega háttsemi viðkvæmar persónuupplýsingar í skilningi persónuverndarlaga. </a:t>
            </a:r>
          </a:p>
          <a:p>
            <a:r>
              <a:rPr lang="en-US">
                <a:cs typeface="Calibri"/>
              </a:rPr>
              <a:t>Dregur ekki úr að verði heimfært undir önnur ákvæði líka. McGlynn fjallar um að mikilvægt að tryggja að það sé skilningur á að þetta séu kynferðisbrot. </a:t>
            </a:r>
          </a:p>
          <a:p>
            <a:r>
              <a:rPr lang="en-US">
                <a:cs typeface="Calibri"/>
              </a:rPr>
              <a:t>Nær utan um háttsemina án þess að fjalla um eiginleika við brotið eða verknaðaraðferðina. </a:t>
            </a:r>
          </a:p>
          <a:p>
            <a:r>
              <a:rPr lang="en-US">
                <a:cs typeface="Calibri"/>
              </a:rPr>
              <a:t>Tækni og miðlahlutlaust. </a:t>
            </a:r>
            <a:endParaRPr lang="en-US" dirty="0">
              <a:cs typeface="Calibri"/>
            </a:endParaRPr>
          </a:p>
        </p:txBody>
      </p:sp>
      <p:sp>
        <p:nvSpPr>
          <p:cNvPr id="4" name="Slide Number Placeholder 3"/>
          <p:cNvSpPr>
            <a:spLocks noGrp="1"/>
          </p:cNvSpPr>
          <p:nvPr>
            <p:ph type="sldNum" sz="quarter" idx="5"/>
          </p:nvPr>
        </p:nvSpPr>
        <p:spPr/>
        <p:txBody>
          <a:bodyPr/>
          <a:lstStyle/>
          <a:p>
            <a:fld id="{DCB07870-9D55-4A1A-927F-23FCEA213EEF}" type="slidenum">
              <a:rPr lang="en-US"/>
              <a:t>4</a:t>
            </a:fld>
            <a:endParaRPr lang="en-US"/>
          </a:p>
        </p:txBody>
      </p:sp>
    </p:spTree>
    <p:extLst>
      <p:ext uri="{BB962C8B-B14F-4D97-AF65-F5344CB8AC3E}">
        <p14:creationId xmlns:p14="http://schemas.microsoft.com/office/powerpoint/2010/main" val="177901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CB07870-9D55-4A1A-927F-23FCEA213EEF}" type="slidenum">
              <a:rPr lang="en-US"/>
              <a:t>8</a:t>
            </a:fld>
            <a:endParaRPr lang="en-US"/>
          </a:p>
        </p:txBody>
      </p:sp>
    </p:spTree>
    <p:extLst>
      <p:ext uri="{BB962C8B-B14F-4D97-AF65-F5344CB8AC3E}">
        <p14:creationId xmlns:p14="http://schemas.microsoft.com/office/powerpoint/2010/main" val="202701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solidFill>
                  <a:schemeClr val="tx1"/>
                </a:solidFill>
                <a:hlinkClick r:id="rId3"/>
              </a:rPr>
              <a:t>Allt</a:t>
            </a:r>
            <a:r>
              <a:rPr lang="en-GB" b="1" dirty="0">
                <a:solidFill>
                  <a:schemeClr val="tx1"/>
                </a:solidFill>
                <a:hlinkClick r:id="rId3"/>
              </a:rPr>
              <a:t> </a:t>
            </a:r>
            <a:r>
              <a:rPr lang="en-GB" b="1" dirty="0" err="1">
                <a:solidFill>
                  <a:schemeClr val="tx1"/>
                </a:solidFill>
                <a:hlinkClick r:id="rId3"/>
              </a:rPr>
              <a:t>efnið</a:t>
            </a:r>
            <a:r>
              <a:rPr lang="en-GB" b="1" dirty="0">
                <a:solidFill>
                  <a:schemeClr val="tx1"/>
                </a:solidFill>
                <a:hlinkClick r:id="rId3"/>
              </a:rPr>
              <a:t> </a:t>
            </a:r>
            <a:r>
              <a:rPr lang="en-GB" b="1" dirty="0" err="1">
                <a:solidFill>
                  <a:schemeClr val="tx1"/>
                </a:solidFill>
                <a:hlinkClick r:id="rId3"/>
              </a:rPr>
              <a:t>aðgengilegt</a:t>
            </a:r>
            <a:r>
              <a:rPr lang="en-GB" b="1" dirty="0">
                <a:solidFill>
                  <a:schemeClr val="tx1"/>
                </a:solidFill>
                <a:hlinkClick r:id="rId3"/>
              </a:rPr>
              <a:t> </a:t>
            </a:r>
            <a:r>
              <a:rPr lang="en-GB" b="1" dirty="0" err="1">
                <a:solidFill>
                  <a:schemeClr val="tx1"/>
                </a:solidFill>
                <a:hlinkClick r:id="rId3"/>
              </a:rPr>
              <a:t>hérna</a:t>
            </a:r>
            <a:r>
              <a:rPr lang="en-GB" b="1" dirty="0">
                <a:solidFill>
                  <a:schemeClr val="tx1"/>
                </a:solidFill>
                <a:hlinkClick r:id="rId3"/>
              </a:rPr>
              <a:t>: </a:t>
            </a:r>
          </a:p>
          <a:p>
            <a:r>
              <a:rPr lang="en-GB" b="1" dirty="0" err="1">
                <a:solidFill>
                  <a:schemeClr val="tx1"/>
                </a:solidFill>
                <a:hlinkClick r:id="rId3"/>
              </a:rPr>
              <a:t>Leiðbeiningar</a:t>
            </a:r>
            <a:r>
              <a:rPr lang="en-GB" b="1" dirty="0">
                <a:solidFill>
                  <a:schemeClr val="tx1"/>
                </a:solidFill>
                <a:hlinkClick r:id="rId3"/>
              </a:rPr>
              <a:t> </a:t>
            </a:r>
            <a:r>
              <a:rPr lang="en-GB" b="1" dirty="0" err="1">
                <a:solidFill>
                  <a:schemeClr val="tx1"/>
                </a:solidFill>
                <a:hlinkClick r:id="rId3"/>
              </a:rPr>
              <a:t>fyrir</a:t>
            </a:r>
            <a:r>
              <a:rPr lang="en-GB" b="1" dirty="0">
                <a:solidFill>
                  <a:schemeClr val="tx1"/>
                </a:solidFill>
                <a:hlinkClick r:id="rId3"/>
              </a:rPr>
              <a:t> </a:t>
            </a:r>
            <a:r>
              <a:rPr lang="en-GB" b="1" dirty="0" err="1">
                <a:solidFill>
                  <a:schemeClr val="tx1"/>
                </a:solidFill>
                <a:hlinkClick r:id="rId3"/>
              </a:rPr>
              <a:t>kennara</a:t>
            </a:r>
            <a:r>
              <a:rPr lang="en-GB" b="1" dirty="0">
                <a:solidFill>
                  <a:schemeClr val="tx1"/>
                </a:solidFill>
                <a:hlinkClick r:id="rId3"/>
              </a:rPr>
              <a:t> </a:t>
            </a:r>
            <a:r>
              <a:rPr lang="en-GB" b="1" dirty="0" err="1">
                <a:solidFill>
                  <a:schemeClr val="tx1"/>
                </a:solidFill>
                <a:hlinkClick r:id="rId3"/>
              </a:rPr>
              <a:t>og</a:t>
            </a:r>
            <a:r>
              <a:rPr lang="en-GB" b="1" dirty="0">
                <a:solidFill>
                  <a:schemeClr val="tx1"/>
                </a:solidFill>
                <a:hlinkClick r:id="rId3"/>
              </a:rPr>
              <a:t> </a:t>
            </a:r>
            <a:r>
              <a:rPr lang="en-GB" b="1" dirty="0" err="1">
                <a:solidFill>
                  <a:schemeClr val="tx1"/>
                </a:solidFill>
                <a:hlinkClick r:id="rId3"/>
              </a:rPr>
              <a:t>skólafólk</a:t>
            </a:r>
            <a:endParaRPr lang="en-GB" dirty="0">
              <a:solidFill>
                <a:schemeClr val="tx1"/>
              </a:solidFill>
            </a:endParaRPr>
          </a:p>
          <a:p>
            <a:r>
              <a:rPr lang="en-GB" b="1" dirty="0" err="1">
                <a:solidFill>
                  <a:schemeClr val="tx1"/>
                </a:solidFill>
                <a:hlinkClick r:id="rId4"/>
              </a:rPr>
              <a:t>Upplýsingar</a:t>
            </a:r>
            <a:r>
              <a:rPr lang="en-GB" b="1" dirty="0">
                <a:solidFill>
                  <a:schemeClr val="tx1"/>
                </a:solidFill>
                <a:hlinkClick r:id="rId4"/>
              </a:rPr>
              <a:t> </a:t>
            </a:r>
            <a:r>
              <a:rPr lang="en-GB" b="1" dirty="0" err="1">
                <a:solidFill>
                  <a:schemeClr val="tx1"/>
                </a:solidFill>
                <a:hlinkClick r:id="rId4"/>
              </a:rPr>
              <a:t>til</a:t>
            </a:r>
            <a:r>
              <a:rPr lang="en-GB" b="1" dirty="0">
                <a:solidFill>
                  <a:schemeClr val="tx1"/>
                </a:solidFill>
                <a:hlinkClick r:id="rId4"/>
              </a:rPr>
              <a:t> </a:t>
            </a:r>
            <a:r>
              <a:rPr lang="en-GB" b="1" dirty="0" err="1">
                <a:solidFill>
                  <a:schemeClr val="tx1"/>
                </a:solidFill>
                <a:hlinkClick r:id="rId4"/>
              </a:rPr>
              <a:t>foreldra</a:t>
            </a:r>
            <a:r>
              <a:rPr lang="en-GB" b="1" dirty="0">
                <a:solidFill>
                  <a:schemeClr val="tx1"/>
                </a:solidFill>
                <a:hlinkClick r:id="rId4"/>
              </a:rPr>
              <a:t> og </a:t>
            </a:r>
            <a:r>
              <a:rPr lang="en-GB" b="1" dirty="0" err="1">
                <a:solidFill>
                  <a:schemeClr val="tx1"/>
                </a:solidFill>
                <a:hlinkClick r:id="rId4"/>
              </a:rPr>
              <a:t>forráðamenn</a:t>
            </a:r>
            <a:endParaRPr lang="en-GB" dirty="0">
              <a:solidFill>
                <a:schemeClr val="tx1"/>
              </a:solidFill>
            </a:endParaRPr>
          </a:p>
          <a:p>
            <a:r>
              <a:rPr lang="en-GB" b="1" dirty="0">
                <a:solidFill>
                  <a:schemeClr val="tx1"/>
                </a:solidFill>
                <a:hlinkClick r:id="rId5"/>
              </a:rPr>
              <a:t>Information for parents and guardians</a:t>
            </a:r>
            <a:endParaRPr lang="en-GB" dirty="0">
              <a:solidFill>
                <a:schemeClr val="tx1"/>
              </a:solidFill>
            </a:endParaRPr>
          </a:p>
          <a:p>
            <a:r>
              <a:rPr lang="en-GB" b="1" dirty="0">
                <a:solidFill>
                  <a:schemeClr val="tx1"/>
                </a:solidFill>
                <a:hlinkClick r:id="rId6"/>
              </a:rPr>
              <a:t>INFORMACJE DLA RODZICÓW I OPIEKUNÓW</a:t>
            </a:r>
            <a:endParaRPr lang="en-GB"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DB71AD65-E631-4E11-874C-46B4FF240B38}" type="slidenum">
              <a:rPr lang="en-GB" smtClean="0"/>
              <a:t>11</a:t>
            </a:fld>
            <a:endParaRPr lang="en-GB"/>
          </a:p>
        </p:txBody>
      </p:sp>
    </p:spTree>
    <p:extLst>
      <p:ext uri="{BB962C8B-B14F-4D97-AF65-F5344CB8AC3E}">
        <p14:creationId xmlns:p14="http://schemas.microsoft.com/office/powerpoint/2010/main" val="395898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Við sjáum allskonar vettvang þar sem stafrænt ofbeldi getur átt sér stað. Við þurfum að hugsa um hvernig við </a:t>
            </a:r>
            <a:r>
              <a:rPr lang="is-IS" dirty="0" err="1"/>
              <a:t>notun</a:t>
            </a:r>
            <a:r>
              <a:rPr lang="is-IS" dirty="0"/>
              <a:t> tæknina og taka ekki þátt í að fremja brot. </a:t>
            </a:r>
          </a:p>
        </p:txBody>
      </p:sp>
      <p:sp>
        <p:nvSpPr>
          <p:cNvPr id="4" name="Slide Number Placeholder 3"/>
          <p:cNvSpPr>
            <a:spLocks noGrp="1"/>
          </p:cNvSpPr>
          <p:nvPr>
            <p:ph type="sldNum" sz="quarter" idx="5"/>
          </p:nvPr>
        </p:nvSpPr>
        <p:spPr/>
        <p:txBody>
          <a:bodyPr/>
          <a:lstStyle/>
          <a:p>
            <a:fld id="{1554B2E5-D339-4956-A7B0-48C744CBCD2F}" type="slidenum">
              <a:rPr lang="en-GB" smtClean="0"/>
              <a:t>16</a:t>
            </a:fld>
            <a:endParaRPr lang="en-GB"/>
          </a:p>
        </p:txBody>
      </p:sp>
    </p:spTree>
    <p:extLst>
      <p:ext uri="{BB962C8B-B14F-4D97-AF65-F5344CB8AC3E}">
        <p14:creationId xmlns:p14="http://schemas.microsoft.com/office/powerpoint/2010/main" val="157713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Kjarni alls sem varðar kynlif og kynferðisleg samskipti er samþykki. Það má taka og senda nektarmyndir ef allir, bæði sendandi og móttakandi eru samþykk því. Ef þú ætlar að áframsenda mynd, þá þarft þú að fá samþykki þess sem er á myndinni. Ef þú ert ekki með það samþykki, skýrt og beint til þín, þá mátt þú ekki áframsenda. </a:t>
            </a:r>
          </a:p>
          <a:p>
            <a:r>
              <a:rPr lang="is-IS" dirty="0"/>
              <a:t>Ef það er ekki samþykki fyrir kynlífi, er það nauðgun. </a:t>
            </a:r>
          </a:p>
        </p:txBody>
      </p:sp>
      <p:sp>
        <p:nvSpPr>
          <p:cNvPr id="4" name="Slide Number Placeholder 3"/>
          <p:cNvSpPr>
            <a:spLocks noGrp="1"/>
          </p:cNvSpPr>
          <p:nvPr>
            <p:ph type="sldNum" sz="quarter" idx="5"/>
          </p:nvPr>
        </p:nvSpPr>
        <p:spPr/>
        <p:txBody>
          <a:bodyPr/>
          <a:lstStyle/>
          <a:p>
            <a:fld id="{1554B2E5-D339-4956-A7B0-48C744CBCD2F}" type="slidenum">
              <a:rPr lang="en-GB" smtClean="0"/>
              <a:t>18</a:t>
            </a:fld>
            <a:endParaRPr lang="en-GB"/>
          </a:p>
        </p:txBody>
      </p:sp>
    </p:spTree>
    <p:extLst>
      <p:ext uri="{BB962C8B-B14F-4D97-AF65-F5344CB8AC3E}">
        <p14:creationId xmlns:p14="http://schemas.microsoft.com/office/powerpoint/2010/main" val="374406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Ekki tjónsbrot heldur samhverf. </a:t>
            </a:r>
          </a:p>
        </p:txBody>
      </p:sp>
      <p:sp>
        <p:nvSpPr>
          <p:cNvPr id="4" name="Slide Number Placeholder 3"/>
          <p:cNvSpPr>
            <a:spLocks noGrp="1"/>
          </p:cNvSpPr>
          <p:nvPr>
            <p:ph type="sldNum" sz="quarter" idx="5"/>
          </p:nvPr>
        </p:nvSpPr>
        <p:spPr/>
        <p:txBody>
          <a:bodyPr/>
          <a:lstStyle/>
          <a:p>
            <a:fld id="{DCB07870-9D55-4A1A-927F-23FCEA213EEF}" type="slidenum">
              <a:rPr lang="en-US"/>
              <a:t>19</a:t>
            </a:fld>
            <a:endParaRPr lang="en-US"/>
          </a:p>
        </p:txBody>
      </p:sp>
    </p:spTree>
    <p:extLst>
      <p:ext uri="{BB962C8B-B14F-4D97-AF65-F5344CB8AC3E}">
        <p14:creationId xmlns:p14="http://schemas.microsoft.com/office/powerpoint/2010/main" val="179404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Benda þeim á að fylgjast með stjórnmálafólki á samfélagsmiðlum, þetta er </a:t>
            </a:r>
            <a:r>
              <a:rPr lang="is-IS" dirty="0" err="1"/>
              <a:t>td</a:t>
            </a:r>
            <a:r>
              <a:rPr lang="is-IS" dirty="0"/>
              <a:t> af Instagram hjá Áslaugu Örnu þegar hún lagði fram frumvarpið. </a:t>
            </a:r>
          </a:p>
          <a:p>
            <a:endParaRPr lang="is-IS" dirty="0"/>
          </a:p>
          <a:p>
            <a:r>
              <a:rPr lang="is-IS" dirty="0"/>
              <a:t>Þessar breytingar eru afrakstur af forgangsröðun stjórnmálanna. s</a:t>
            </a:r>
          </a:p>
        </p:txBody>
      </p:sp>
      <p:sp>
        <p:nvSpPr>
          <p:cNvPr id="4" name="Slide Number Placeholder 3"/>
          <p:cNvSpPr>
            <a:spLocks noGrp="1"/>
          </p:cNvSpPr>
          <p:nvPr>
            <p:ph type="sldNum" sz="quarter" idx="5"/>
          </p:nvPr>
        </p:nvSpPr>
        <p:spPr/>
        <p:txBody>
          <a:bodyPr/>
          <a:lstStyle/>
          <a:p>
            <a:fld id="{1554B2E5-D339-4956-A7B0-48C744CBCD2F}" type="slidenum">
              <a:rPr lang="en-GB" smtClean="0"/>
              <a:t>20</a:t>
            </a:fld>
            <a:endParaRPr lang="en-GB"/>
          </a:p>
        </p:txBody>
      </p:sp>
    </p:spTree>
    <p:extLst>
      <p:ext uri="{BB962C8B-B14F-4D97-AF65-F5344CB8AC3E}">
        <p14:creationId xmlns:p14="http://schemas.microsoft.com/office/powerpoint/2010/main" val="3630717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Glæra</a:t>
            </a:r>
            <a:r>
              <a:rPr lang="en-GB" dirty="0"/>
              <a:t> </a:t>
            </a:r>
            <a:r>
              <a:rPr lang="en-GB" dirty="0" err="1"/>
              <a:t>úr</a:t>
            </a:r>
            <a:r>
              <a:rPr lang="en-GB"/>
              <a:t> f</a:t>
            </a:r>
          </a:p>
        </p:txBody>
      </p:sp>
      <p:sp>
        <p:nvSpPr>
          <p:cNvPr id="4" name="Slide Number Placeholder 3"/>
          <p:cNvSpPr>
            <a:spLocks noGrp="1"/>
          </p:cNvSpPr>
          <p:nvPr>
            <p:ph type="sldNum" sz="quarter" idx="10"/>
          </p:nvPr>
        </p:nvSpPr>
        <p:spPr/>
        <p:txBody>
          <a:bodyPr/>
          <a:lstStyle/>
          <a:p>
            <a:fld id="{1554B2E5-D339-4956-A7B0-48C744CBCD2F}" type="slidenum">
              <a:rPr lang="en-GB" smtClean="0"/>
              <a:t>31</a:t>
            </a:fld>
            <a:endParaRPr lang="en-GB"/>
          </a:p>
        </p:txBody>
      </p:sp>
    </p:spTree>
    <p:extLst>
      <p:ext uri="{BB962C8B-B14F-4D97-AF65-F5344CB8AC3E}">
        <p14:creationId xmlns:p14="http://schemas.microsoft.com/office/powerpoint/2010/main" val="101709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5DA93D-5C0C-40A2-8027-A38D7986B91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9077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DA93D-5C0C-40A2-8027-A38D7986B91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95175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DA93D-5C0C-40A2-8027-A38D7986B91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424920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íð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8003-DEA1-4F46-8CC9-15CC325C1C6D}"/>
              </a:ext>
            </a:extLst>
          </p:cNvPr>
          <p:cNvSpPr>
            <a:spLocks noGrp="1"/>
          </p:cNvSpPr>
          <p:nvPr>
            <p:ph type="ctrTitle" hasCustomPrompt="1"/>
          </p:nvPr>
        </p:nvSpPr>
        <p:spPr>
          <a:xfrm>
            <a:off x="737198" y="1502681"/>
            <a:ext cx="9144000" cy="2387600"/>
          </a:xfrm>
        </p:spPr>
        <p:txBody>
          <a:bodyPr anchor="b"/>
          <a:lstStyle>
            <a:lvl1pPr algn="l">
              <a:defRPr sz="6000" b="1">
                <a:latin typeface="Arial" panose="020B0604020202020204" pitchFamily="34" charset="0"/>
                <a:cs typeface="Arial" panose="020B0604020202020204" pitchFamily="34" charset="0"/>
              </a:defRPr>
            </a:lvl1pPr>
          </a:lstStyle>
          <a:p>
            <a:r>
              <a:rPr lang="en-US" dirty="0" err="1"/>
              <a:t>Titill</a:t>
            </a:r>
            <a:r>
              <a:rPr lang="en-US" dirty="0"/>
              <a:t> – </a:t>
            </a:r>
            <a:r>
              <a:rPr lang="en-US" dirty="0" err="1"/>
              <a:t>Forsíða</a:t>
            </a:r>
            <a:endParaRPr lang="is-IS" dirty="0"/>
          </a:p>
        </p:txBody>
      </p:sp>
      <p:sp>
        <p:nvSpPr>
          <p:cNvPr id="3" name="Subtitle 2">
            <a:extLst>
              <a:ext uri="{FF2B5EF4-FFF2-40B4-BE49-F238E27FC236}">
                <a16:creationId xmlns:a16="http://schemas.microsoft.com/office/drawing/2014/main" id="{5B0CB664-6552-4F36-A9D9-DE07EC8177F7}"/>
              </a:ext>
            </a:extLst>
          </p:cNvPr>
          <p:cNvSpPr>
            <a:spLocks noGrp="1"/>
          </p:cNvSpPr>
          <p:nvPr>
            <p:ph type="subTitle" idx="1" hasCustomPrompt="1"/>
          </p:nvPr>
        </p:nvSpPr>
        <p:spPr>
          <a:xfrm>
            <a:off x="737197" y="4010637"/>
            <a:ext cx="9217507" cy="574036"/>
          </a:xfrm>
        </p:spPr>
        <p:txBody>
          <a:bodyPr>
            <a:normAutofit/>
          </a:bodyPr>
          <a:lstStyle>
            <a:lvl1pPr marL="0" indent="0" algn="l">
              <a:buNone/>
              <a:defRPr sz="2800" b="0">
                <a:solidFill>
                  <a:srgbClr val="004185"/>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Titill</a:t>
            </a:r>
            <a:r>
              <a:rPr lang="en-US" dirty="0"/>
              <a:t> - </a:t>
            </a:r>
            <a:r>
              <a:rPr lang="en-US" dirty="0" err="1"/>
              <a:t>nánar</a:t>
            </a:r>
            <a:endParaRPr lang="en-US" dirty="0"/>
          </a:p>
          <a:p>
            <a:endParaRPr lang="is-IS" dirty="0"/>
          </a:p>
        </p:txBody>
      </p:sp>
      <p:sp>
        <p:nvSpPr>
          <p:cNvPr id="5" name="Footer Placeholder 4">
            <a:extLst>
              <a:ext uri="{FF2B5EF4-FFF2-40B4-BE49-F238E27FC236}">
                <a16:creationId xmlns:a16="http://schemas.microsoft.com/office/drawing/2014/main" id="{39B24D84-D048-47BD-8FE3-05B9CAA176D7}"/>
              </a:ext>
            </a:extLst>
          </p:cNvPr>
          <p:cNvSpPr>
            <a:spLocks noGrp="1"/>
          </p:cNvSpPr>
          <p:nvPr>
            <p:ph type="ftr" sz="quarter" idx="11"/>
          </p:nvPr>
        </p:nvSpPr>
        <p:spPr>
          <a:xfrm>
            <a:off x="4038600" y="6356350"/>
            <a:ext cx="4114800" cy="365125"/>
          </a:xfrm>
          <a:prstGeom prst="rect">
            <a:avLst/>
          </a:prstGeom>
        </p:spPr>
        <p:txBody>
          <a:bodyPr/>
          <a:lstStyle/>
          <a:p>
            <a:endParaRPr lang="is-IS" dirty="0"/>
          </a:p>
        </p:txBody>
      </p:sp>
      <p:sp>
        <p:nvSpPr>
          <p:cNvPr id="6" name="Slide Number Placeholder 5">
            <a:extLst>
              <a:ext uri="{FF2B5EF4-FFF2-40B4-BE49-F238E27FC236}">
                <a16:creationId xmlns:a16="http://schemas.microsoft.com/office/drawing/2014/main" id="{7B291B58-C18A-4999-BD6F-7F920A230D2A}"/>
              </a:ext>
            </a:extLst>
          </p:cNvPr>
          <p:cNvSpPr>
            <a:spLocks noGrp="1"/>
          </p:cNvSpPr>
          <p:nvPr>
            <p:ph type="sldNum" sz="quarter" idx="12"/>
          </p:nvPr>
        </p:nvSpPr>
        <p:spPr>
          <a:xfrm>
            <a:off x="8610600" y="6356350"/>
            <a:ext cx="2743200" cy="365125"/>
          </a:xfrm>
          <a:prstGeom prst="rect">
            <a:avLst/>
          </a:prstGeom>
        </p:spPr>
        <p:txBody>
          <a:bodyPr/>
          <a:lstStyle/>
          <a:p>
            <a:fld id="{E33C4FB9-4397-4666-9333-0094BBA4FF0E}" type="slidenum">
              <a:rPr lang="is-IS" smtClean="0"/>
              <a:t>‹#›</a:t>
            </a:fld>
            <a:endParaRPr lang="is-IS"/>
          </a:p>
        </p:txBody>
      </p:sp>
      <p:sp>
        <p:nvSpPr>
          <p:cNvPr id="10" name="Text Placeholder 9">
            <a:extLst>
              <a:ext uri="{FF2B5EF4-FFF2-40B4-BE49-F238E27FC236}">
                <a16:creationId xmlns:a16="http://schemas.microsoft.com/office/drawing/2014/main" id="{E153FB47-9E7B-4A15-A993-F6B0F5E9A924}"/>
              </a:ext>
            </a:extLst>
          </p:cNvPr>
          <p:cNvSpPr>
            <a:spLocks noGrp="1"/>
          </p:cNvSpPr>
          <p:nvPr>
            <p:ph type="body" sz="quarter" idx="13" hasCustomPrompt="1"/>
          </p:nvPr>
        </p:nvSpPr>
        <p:spPr>
          <a:xfrm>
            <a:off x="736600" y="4703763"/>
            <a:ext cx="8208963" cy="650875"/>
          </a:xfrm>
        </p:spPr>
        <p:txBody>
          <a:bodyPr>
            <a:normAutofit/>
          </a:bodyPr>
          <a:lstStyle>
            <a:lvl1pPr>
              <a:defRPr sz="2400"/>
            </a:lvl1pPr>
          </a:lstStyle>
          <a:p>
            <a:r>
              <a:rPr lang="en-US" dirty="0" err="1">
                <a:latin typeface="+mn-lt"/>
              </a:rPr>
              <a:t>Nafn</a:t>
            </a:r>
            <a:r>
              <a:rPr lang="en-US" dirty="0">
                <a:latin typeface="+mn-lt"/>
              </a:rPr>
              <a:t> - </a:t>
            </a:r>
            <a:r>
              <a:rPr lang="en-US" dirty="0" err="1">
                <a:latin typeface="+mn-lt"/>
              </a:rPr>
              <a:t>starfstitill</a:t>
            </a:r>
            <a:endParaRPr lang="en-US" dirty="0">
              <a:latin typeface="+mn-lt"/>
            </a:endParaRPr>
          </a:p>
        </p:txBody>
      </p:sp>
      <p:pic>
        <p:nvPicPr>
          <p:cNvPr id="8" name="Picture 7" descr="A picture containing text&#10;&#10;Description automatically generated">
            <a:extLst>
              <a:ext uri="{FF2B5EF4-FFF2-40B4-BE49-F238E27FC236}">
                <a16:creationId xmlns:a16="http://schemas.microsoft.com/office/drawing/2014/main" id="{5B7E7AD4-14E5-4ED1-863A-761A51C625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33" y="4703763"/>
            <a:ext cx="2229467" cy="2330490"/>
          </a:xfrm>
          <a:prstGeom prst="rect">
            <a:avLst/>
          </a:prstGeom>
        </p:spPr>
      </p:pic>
    </p:spTree>
    <p:extLst>
      <p:ext uri="{BB962C8B-B14F-4D97-AF65-F5344CB8AC3E}">
        <p14:creationId xmlns:p14="http://schemas.microsoft.com/office/powerpoint/2010/main" val="1528763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afli - millisíð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B1CEDB-16A8-4884-B535-FC87E3D19BF0}"/>
              </a:ext>
            </a:extLst>
          </p:cNvPr>
          <p:cNvSpPr/>
          <p:nvPr userDrawn="1"/>
        </p:nvSpPr>
        <p:spPr>
          <a:xfrm>
            <a:off x="0" y="10160"/>
            <a:ext cx="8280400" cy="6847840"/>
          </a:xfrm>
          <a:prstGeom prst="rect">
            <a:avLst/>
          </a:prstGeom>
          <a:solidFill>
            <a:srgbClr val="004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2" name="Title 1">
            <a:extLst>
              <a:ext uri="{FF2B5EF4-FFF2-40B4-BE49-F238E27FC236}">
                <a16:creationId xmlns:a16="http://schemas.microsoft.com/office/drawing/2014/main" id="{5D63EB6E-B96D-4625-9302-A2FB0900910D}"/>
              </a:ext>
            </a:extLst>
          </p:cNvPr>
          <p:cNvSpPr>
            <a:spLocks noGrp="1"/>
          </p:cNvSpPr>
          <p:nvPr>
            <p:ph type="title" hasCustomPrompt="1"/>
          </p:nvPr>
        </p:nvSpPr>
        <p:spPr>
          <a:xfrm>
            <a:off x="831850" y="2956559"/>
            <a:ext cx="7092950" cy="1332865"/>
          </a:xfrm>
        </p:spPr>
        <p:txBody>
          <a:bodyPr anchor="b">
            <a:normAutofit/>
          </a:bodyPr>
          <a:lstStyle>
            <a:lvl1pPr>
              <a:defRPr sz="4000">
                <a:solidFill>
                  <a:schemeClr val="bg1"/>
                </a:solidFill>
                <a:latin typeface="+mj-lt"/>
              </a:defRPr>
            </a:lvl1pPr>
          </a:lstStyle>
          <a:p>
            <a:r>
              <a:rPr lang="en-US" dirty="0" err="1"/>
              <a:t>Millisíða</a:t>
            </a:r>
            <a:endParaRPr lang="is-IS" dirty="0"/>
          </a:p>
        </p:txBody>
      </p:sp>
      <p:sp>
        <p:nvSpPr>
          <p:cNvPr id="5" name="Footer Placeholder 4">
            <a:extLst>
              <a:ext uri="{FF2B5EF4-FFF2-40B4-BE49-F238E27FC236}">
                <a16:creationId xmlns:a16="http://schemas.microsoft.com/office/drawing/2014/main" id="{06DFF904-2CF5-4FCD-921E-2B76F90C9C6E}"/>
              </a:ext>
            </a:extLst>
          </p:cNvPr>
          <p:cNvSpPr>
            <a:spLocks noGrp="1"/>
          </p:cNvSpPr>
          <p:nvPr>
            <p:ph type="ftr" sz="quarter" idx="11"/>
          </p:nvPr>
        </p:nvSpPr>
        <p:spPr>
          <a:xfrm>
            <a:off x="4038600" y="6356350"/>
            <a:ext cx="4114800" cy="365125"/>
          </a:xfrm>
          <a:prstGeom prst="rect">
            <a:avLst/>
          </a:prstGeom>
        </p:spPr>
        <p:txBody>
          <a:bodyPr/>
          <a:lstStyle/>
          <a:p>
            <a:endParaRPr lang="is-IS" dirty="0"/>
          </a:p>
        </p:txBody>
      </p:sp>
      <p:sp>
        <p:nvSpPr>
          <p:cNvPr id="6" name="Slide Number Placeholder 5">
            <a:extLst>
              <a:ext uri="{FF2B5EF4-FFF2-40B4-BE49-F238E27FC236}">
                <a16:creationId xmlns:a16="http://schemas.microsoft.com/office/drawing/2014/main" id="{E4B63998-B75E-484D-98DC-12FB89099B93}"/>
              </a:ext>
            </a:extLst>
          </p:cNvPr>
          <p:cNvSpPr>
            <a:spLocks noGrp="1"/>
          </p:cNvSpPr>
          <p:nvPr>
            <p:ph type="sldNum" sz="quarter" idx="12"/>
          </p:nvPr>
        </p:nvSpPr>
        <p:spPr>
          <a:xfrm>
            <a:off x="8610600" y="6356350"/>
            <a:ext cx="2743200" cy="365125"/>
          </a:xfrm>
          <a:prstGeom prst="rect">
            <a:avLst/>
          </a:prstGeom>
        </p:spPr>
        <p:txBody>
          <a:bodyPr/>
          <a:lstStyle/>
          <a:p>
            <a:fld id="{E33C4FB9-4397-4666-9333-0094BBA4FF0E}" type="slidenum">
              <a:rPr lang="is-IS" smtClean="0"/>
              <a:t>‹#›</a:t>
            </a:fld>
            <a:endParaRPr lang="is-IS"/>
          </a:p>
        </p:txBody>
      </p:sp>
      <p:pic>
        <p:nvPicPr>
          <p:cNvPr id="8" name="Picture 7" descr="A picture containing text&#10;&#10;Description automatically generated">
            <a:extLst>
              <a:ext uri="{FF2B5EF4-FFF2-40B4-BE49-F238E27FC236}">
                <a16:creationId xmlns:a16="http://schemas.microsoft.com/office/drawing/2014/main" id="{2A35354F-7B7A-4CBD-9714-6AF8495D66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33" y="4703763"/>
            <a:ext cx="2229467" cy="2330490"/>
          </a:xfrm>
          <a:prstGeom prst="rect">
            <a:avLst/>
          </a:prstGeom>
        </p:spPr>
      </p:pic>
    </p:spTree>
    <p:extLst>
      <p:ext uri="{BB962C8B-B14F-4D97-AF65-F5344CB8AC3E}">
        <p14:creationId xmlns:p14="http://schemas.microsoft.com/office/powerpoint/2010/main" val="245842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66F6-06A8-4D95-81F1-3DDFF1C34C91}"/>
              </a:ext>
            </a:extLst>
          </p:cNvPr>
          <p:cNvSpPr>
            <a:spLocks noGrp="1"/>
          </p:cNvSpPr>
          <p:nvPr>
            <p:ph type="title" hasCustomPrompt="1"/>
          </p:nvPr>
        </p:nvSpPr>
        <p:spPr/>
        <p:txBody>
          <a:bodyPr/>
          <a:lstStyle>
            <a:lvl1pPr>
              <a:defRPr b="1">
                <a:solidFill>
                  <a:srgbClr val="004185"/>
                </a:solidFill>
                <a:latin typeface="Arial" panose="020B0604020202020204" pitchFamily="34" charset="0"/>
                <a:cs typeface="Arial" panose="020B0604020202020204" pitchFamily="34" charset="0"/>
              </a:defRPr>
            </a:lvl1pPr>
          </a:lstStyle>
          <a:p>
            <a:r>
              <a:rPr lang="en-US" dirty="0" err="1"/>
              <a:t>Fyrirsögn</a:t>
            </a:r>
            <a:endParaRPr lang="is-IS" dirty="0"/>
          </a:p>
        </p:txBody>
      </p:sp>
      <p:sp>
        <p:nvSpPr>
          <p:cNvPr id="4" name="Date Placeholder 3">
            <a:extLst>
              <a:ext uri="{FF2B5EF4-FFF2-40B4-BE49-F238E27FC236}">
                <a16:creationId xmlns:a16="http://schemas.microsoft.com/office/drawing/2014/main" id="{048396E6-AA9A-40F6-83CF-3956CE426E25}"/>
              </a:ext>
            </a:extLst>
          </p:cNvPr>
          <p:cNvSpPr>
            <a:spLocks noGrp="1"/>
          </p:cNvSpPr>
          <p:nvPr>
            <p:ph type="dt" sz="half" idx="10"/>
          </p:nvPr>
        </p:nvSpPr>
        <p:spPr>
          <a:xfrm>
            <a:off x="838200" y="6356350"/>
            <a:ext cx="2743200" cy="365125"/>
          </a:xfrm>
          <a:prstGeom prst="rect">
            <a:avLst/>
          </a:prstGeom>
        </p:spPr>
        <p:txBody>
          <a:bodyPr/>
          <a:lstStyle/>
          <a:p>
            <a:endParaRPr lang="is-IS" dirty="0"/>
          </a:p>
        </p:txBody>
      </p:sp>
      <p:sp>
        <p:nvSpPr>
          <p:cNvPr id="5" name="Footer Placeholder 4">
            <a:extLst>
              <a:ext uri="{FF2B5EF4-FFF2-40B4-BE49-F238E27FC236}">
                <a16:creationId xmlns:a16="http://schemas.microsoft.com/office/drawing/2014/main" id="{0C6F0976-52E2-49EF-BE2B-AF87B117605A}"/>
              </a:ext>
            </a:extLst>
          </p:cNvPr>
          <p:cNvSpPr>
            <a:spLocks noGrp="1"/>
          </p:cNvSpPr>
          <p:nvPr>
            <p:ph type="ftr" sz="quarter" idx="11"/>
          </p:nvPr>
        </p:nvSpPr>
        <p:spPr>
          <a:xfrm>
            <a:off x="4038600" y="6356350"/>
            <a:ext cx="4114800" cy="365125"/>
          </a:xfrm>
          <a:prstGeom prst="rect">
            <a:avLst/>
          </a:prstGeom>
        </p:spPr>
        <p:txBody>
          <a:bodyPr/>
          <a:lstStyle/>
          <a:p>
            <a:endParaRPr lang="is-IS"/>
          </a:p>
        </p:txBody>
      </p:sp>
      <p:sp>
        <p:nvSpPr>
          <p:cNvPr id="6" name="Slide Number Placeholder 5">
            <a:extLst>
              <a:ext uri="{FF2B5EF4-FFF2-40B4-BE49-F238E27FC236}">
                <a16:creationId xmlns:a16="http://schemas.microsoft.com/office/drawing/2014/main" id="{1639C344-AAD7-4633-B88D-5D143B781E56}"/>
              </a:ext>
            </a:extLst>
          </p:cNvPr>
          <p:cNvSpPr>
            <a:spLocks noGrp="1"/>
          </p:cNvSpPr>
          <p:nvPr>
            <p:ph type="sldNum" sz="quarter" idx="12"/>
          </p:nvPr>
        </p:nvSpPr>
        <p:spPr>
          <a:xfrm>
            <a:off x="8610600" y="6356350"/>
            <a:ext cx="2743200" cy="365125"/>
          </a:xfrm>
          <a:prstGeom prst="rect">
            <a:avLst/>
          </a:prstGeom>
        </p:spPr>
        <p:txBody>
          <a:bodyPr/>
          <a:lstStyle/>
          <a:p>
            <a:fld id="{E33C4FB9-4397-4666-9333-0094BBA4FF0E}" type="slidenum">
              <a:rPr lang="is-IS" smtClean="0"/>
              <a:t>‹#›</a:t>
            </a:fld>
            <a:endParaRPr lang="is-IS"/>
          </a:p>
        </p:txBody>
      </p:sp>
      <p:sp>
        <p:nvSpPr>
          <p:cNvPr id="7" name="Content Placeholder 2">
            <a:extLst>
              <a:ext uri="{FF2B5EF4-FFF2-40B4-BE49-F238E27FC236}">
                <a16:creationId xmlns:a16="http://schemas.microsoft.com/office/drawing/2014/main" id="{2DC78241-975B-4491-B49C-1D01F5D8A448}"/>
              </a:ext>
            </a:extLst>
          </p:cNvPr>
          <p:cNvSpPr>
            <a:spLocks noGrp="1"/>
          </p:cNvSpPr>
          <p:nvPr>
            <p:ph sz="half" idx="13" hasCustomPrompt="1"/>
          </p:nvPr>
        </p:nvSpPr>
        <p:spPr>
          <a:xfrm>
            <a:off x="838200" y="1866900"/>
            <a:ext cx="8559800" cy="4351338"/>
          </a:xfrm>
        </p:spPr>
        <p:txBody>
          <a:bodyPr/>
          <a:lstStyle>
            <a:lvl1pPr>
              <a:defRPr b="0">
                <a:solidFill>
                  <a:srgbClr val="004185"/>
                </a:solidFill>
              </a:defRPr>
            </a:lvl1pPr>
            <a:lvl2pPr marL="800100" indent="-342900">
              <a:buClr>
                <a:srgbClr val="FDB827"/>
              </a:buClr>
              <a:buFont typeface="Arial Narrow" panose="020B0606020202030204" pitchFamily="34" charset="0"/>
              <a:buChar char="•"/>
              <a:defRPr>
                <a:solidFill>
                  <a:srgbClr val="004185"/>
                </a:solidFill>
              </a:defRPr>
            </a:lvl2pPr>
            <a:lvl3pPr>
              <a:defRPr>
                <a:solidFill>
                  <a:srgbClr val="004185"/>
                </a:solidFill>
              </a:defRPr>
            </a:lvl3pPr>
          </a:lstStyle>
          <a:p>
            <a:pPr lvl="0"/>
            <a:r>
              <a:rPr lang="en-US" dirty="0" err="1"/>
              <a:t>Texti</a:t>
            </a:r>
            <a:endParaRPr lang="en-US" dirty="0"/>
          </a:p>
          <a:p>
            <a:pPr lvl="1"/>
            <a:r>
              <a:rPr lang="en-US" dirty="0"/>
              <a:t>Second level</a:t>
            </a:r>
          </a:p>
        </p:txBody>
      </p:sp>
      <p:pic>
        <p:nvPicPr>
          <p:cNvPr id="8" name="Picture 7" descr="A picture containing text&#10;&#10;Description automatically generated">
            <a:extLst>
              <a:ext uri="{FF2B5EF4-FFF2-40B4-BE49-F238E27FC236}">
                <a16:creationId xmlns:a16="http://schemas.microsoft.com/office/drawing/2014/main" id="{8BB852AA-DF49-404A-8832-BF4C74F516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33" y="4703763"/>
            <a:ext cx="2229467" cy="2330490"/>
          </a:xfrm>
          <a:prstGeom prst="rect">
            <a:avLst/>
          </a:prstGeom>
        </p:spPr>
      </p:pic>
    </p:spTree>
    <p:extLst>
      <p:ext uri="{BB962C8B-B14F-4D97-AF65-F5344CB8AC3E}">
        <p14:creationId xmlns:p14="http://schemas.microsoft.com/office/powerpoint/2010/main" val="1528293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i + tex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BCB2-77E0-44C4-8BCF-E7E1348BB07F}"/>
              </a:ext>
            </a:extLst>
          </p:cNvPr>
          <p:cNvSpPr>
            <a:spLocks noGrp="1"/>
          </p:cNvSpPr>
          <p:nvPr>
            <p:ph type="title" hasCustomPrompt="1"/>
          </p:nvPr>
        </p:nvSpPr>
        <p:spPr/>
        <p:txBody>
          <a:bodyPr/>
          <a:lstStyle>
            <a:lvl1pPr>
              <a:defRPr/>
            </a:lvl1pPr>
          </a:lstStyle>
          <a:p>
            <a:r>
              <a:rPr lang="en-US" dirty="0" err="1"/>
              <a:t>Fyrirsögn</a:t>
            </a:r>
            <a:endParaRPr lang="is-IS" dirty="0"/>
          </a:p>
        </p:txBody>
      </p:sp>
      <p:sp>
        <p:nvSpPr>
          <p:cNvPr id="5" name="Date Placeholder 4">
            <a:extLst>
              <a:ext uri="{FF2B5EF4-FFF2-40B4-BE49-F238E27FC236}">
                <a16:creationId xmlns:a16="http://schemas.microsoft.com/office/drawing/2014/main" id="{B3FC38A0-4AEA-4ECC-8E50-165E4168D833}"/>
              </a:ext>
            </a:extLst>
          </p:cNvPr>
          <p:cNvSpPr>
            <a:spLocks noGrp="1"/>
          </p:cNvSpPr>
          <p:nvPr>
            <p:ph type="dt" sz="half" idx="10"/>
          </p:nvPr>
        </p:nvSpPr>
        <p:spPr>
          <a:xfrm>
            <a:off x="838200" y="6356350"/>
            <a:ext cx="2743200" cy="365125"/>
          </a:xfrm>
          <a:prstGeom prst="rect">
            <a:avLst/>
          </a:prstGeom>
        </p:spPr>
        <p:txBody>
          <a:bodyPr/>
          <a:lstStyle/>
          <a:p>
            <a:fld id="{2E70C0C6-416F-4ABD-BF5F-E7100BAEE775}" type="datetimeFigureOut">
              <a:rPr lang="is-IS" smtClean="0"/>
              <a:t>28.9.2022</a:t>
            </a:fld>
            <a:endParaRPr lang="is-IS"/>
          </a:p>
        </p:txBody>
      </p:sp>
      <p:sp>
        <p:nvSpPr>
          <p:cNvPr id="6" name="Footer Placeholder 5">
            <a:extLst>
              <a:ext uri="{FF2B5EF4-FFF2-40B4-BE49-F238E27FC236}">
                <a16:creationId xmlns:a16="http://schemas.microsoft.com/office/drawing/2014/main" id="{4F54FB21-6843-4AAA-932D-5640909F3139}"/>
              </a:ext>
            </a:extLst>
          </p:cNvPr>
          <p:cNvSpPr>
            <a:spLocks noGrp="1"/>
          </p:cNvSpPr>
          <p:nvPr>
            <p:ph type="ftr" sz="quarter" idx="11"/>
          </p:nvPr>
        </p:nvSpPr>
        <p:spPr>
          <a:xfrm>
            <a:off x="4038600" y="6356350"/>
            <a:ext cx="4114800" cy="365125"/>
          </a:xfrm>
          <a:prstGeom prst="rect">
            <a:avLst/>
          </a:prstGeom>
        </p:spPr>
        <p:txBody>
          <a:bodyPr/>
          <a:lstStyle/>
          <a:p>
            <a:endParaRPr lang="is-IS"/>
          </a:p>
        </p:txBody>
      </p:sp>
      <p:sp>
        <p:nvSpPr>
          <p:cNvPr id="7" name="Slide Number Placeholder 6">
            <a:extLst>
              <a:ext uri="{FF2B5EF4-FFF2-40B4-BE49-F238E27FC236}">
                <a16:creationId xmlns:a16="http://schemas.microsoft.com/office/drawing/2014/main" id="{DFFB911F-2963-47B2-A617-728A31DABE7B}"/>
              </a:ext>
            </a:extLst>
          </p:cNvPr>
          <p:cNvSpPr>
            <a:spLocks noGrp="1"/>
          </p:cNvSpPr>
          <p:nvPr>
            <p:ph type="sldNum" sz="quarter" idx="12"/>
          </p:nvPr>
        </p:nvSpPr>
        <p:spPr>
          <a:xfrm>
            <a:off x="8610600" y="6356350"/>
            <a:ext cx="2743200" cy="365125"/>
          </a:xfrm>
          <a:prstGeom prst="rect">
            <a:avLst/>
          </a:prstGeom>
        </p:spPr>
        <p:txBody>
          <a:bodyPr/>
          <a:lstStyle/>
          <a:p>
            <a:fld id="{E33C4FB9-4397-4666-9333-0094BBA4FF0E}" type="slidenum">
              <a:rPr lang="is-IS" smtClean="0"/>
              <a:t>‹#›</a:t>
            </a:fld>
            <a:endParaRPr lang="is-IS"/>
          </a:p>
        </p:txBody>
      </p:sp>
      <p:sp>
        <p:nvSpPr>
          <p:cNvPr id="9" name="Content Placeholder 2">
            <a:extLst>
              <a:ext uri="{FF2B5EF4-FFF2-40B4-BE49-F238E27FC236}">
                <a16:creationId xmlns:a16="http://schemas.microsoft.com/office/drawing/2014/main" id="{FC3D0337-35C7-40A3-8B19-7CF55B9D1E83}"/>
              </a:ext>
            </a:extLst>
          </p:cNvPr>
          <p:cNvSpPr>
            <a:spLocks noGrp="1"/>
          </p:cNvSpPr>
          <p:nvPr>
            <p:ph sz="half" idx="13" hasCustomPrompt="1"/>
          </p:nvPr>
        </p:nvSpPr>
        <p:spPr>
          <a:xfrm>
            <a:off x="5371865" y="1845309"/>
            <a:ext cx="4114800" cy="4351338"/>
          </a:xfrm>
        </p:spPr>
        <p:txBody>
          <a:bodyPr/>
          <a:lstStyle>
            <a:lvl1pPr>
              <a:defRPr b="0">
                <a:solidFill>
                  <a:srgbClr val="004185"/>
                </a:solidFill>
              </a:defRPr>
            </a:lvl1pPr>
            <a:lvl2pPr marL="800100" indent="-342900">
              <a:buClr>
                <a:srgbClr val="FDB827"/>
              </a:buClr>
              <a:buFont typeface="Arial Narrow" panose="020B0606020202030204" pitchFamily="34" charset="0"/>
              <a:buChar char="•"/>
              <a:defRPr>
                <a:solidFill>
                  <a:srgbClr val="004185"/>
                </a:solidFill>
              </a:defRPr>
            </a:lvl2pPr>
            <a:lvl3pPr>
              <a:defRPr>
                <a:solidFill>
                  <a:srgbClr val="004185"/>
                </a:solidFill>
              </a:defRPr>
            </a:lvl3pPr>
          </a:lstStyle>
          <a:p>
            <a:pPr lvl="0"/>
            <a:r>
              <a:rPr lang="en-US" dirty="0" err="1"/>
              <a:t>Texti</a:t>
            </a:r>
            <a:endParaRPr lang="en-US" dirty="0"/>
          </a:p>
          <a:p>
            <a:pPr lvl="1"/>
            <a:r>
              <a:rPr lang="en-US" dirty="0"/>
              <a:t>Second level</a:t>
            </a:r>
          </a:p>
        </p:txBody>
      </p:sp>
      <p:sp>
        <p:nvSpPr>
          <p:cNvPr id="10" name="Content Placeholder 2">
            <a:extLst>
              <a:ext uri="{FF2B5EF4-FFF2-40B4-BE49-F238E27FC236}">
                <a16:creationId xmlns:a16="http://schemas.microsoft.com/office/drawing/2014/main" id="{2B254CB7-0A3C-42A7-A7F6-358918C66D7E}"/>
              </a:ext>
            </a:extLst>
          </p:cNvPr>
          <p:cNvSpPr>
            <a:spLocks noGrp="1"/>
          </p:cNvSpPr>
          <p:nvPr>
            <p:ph sz="half" idx="14" hasCustomPrompt="1"/>
          </p:nvPr>
        </p:nvSpPr>
        <p:spPr>
          <a:xfrm>
            <a:off x="838200" y="1845309"/>
            <a:ext cx="4114800" cy="4351338"/>
          </a:xfrm>
        </p:spPr>
        <p:txBody>
          <a:bodyPr/>
          <a:lstStyle>
            <a:lvl1pPr>
              <a:defRPr b="0">
                <a:solidFill>
                  <a:srgbClr val="004185"/>
                </a:solidFill>
              </a:defRPr>
            </a:lvl1pPr>
            <a:lvl2pPr marL="800100" indent="-342900">
              <a:buClr>
                <a:srgbClr val="FDB827"/>
              </a:buClr>
              <a:buFont typeface="Arial Narrow" panose="020B0606020202030204" pitchFamily="34" charset="0"/>
              <a:buChar char="•"/>
              <a:defRPr>
                <a:solidFill>
                  <a:srgbClr val="004185"/>
                </a:solidFill>
              </a:defRPr>
            </a:lvl2pPr>
            <a:lvl3pPr>
              <a:defRPr>
                <a:solidFill>
                  <a:srgbClr val="004185"/>
                </a:solidFill>
              </a:defRPr>
            </a:lvl3pPr>
          </a:lstStyle>
          <a:p>
            <a:pPr lvl="0"/>
            <a:r>
              <a:rPr lang="en-US" dirty="0" err="1"/>
              <a:t>Texti</a:t>
            </a:r>
            <a:endParaRPr lang="en-US" dirty="0"/>
          </a:p>
          <a:p>
            <a:pPr lvl="1"/>
            <a:r>
              <a:rPr lang="en-US" dirty="0"/>
              <a:t>Second level</a:t>
            </a:r>
          </a:p>
        </p:txBody>
      </p:sp>
      <p:pic>
        <p:nvPicPr>
          <p:cNvPr id="12" name="Picture 11" descr="A picture containing text&#10;&#10;Description automatically generated">
            <a:extLst>
              <a:ext uri="{FF2B5EF4-FFF2-40B4-BE49-F238E27FC236}">
                <a16:creationId xmlns:a16="http://schemas.microsoft.com/office/drawing/2014/main" id="{5B14811A-9693-4ED2-A1D6-F9B211ED9C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33" y="4703763"/>
            <a:ext cx="2229467" cy="2330490"/>
          </a:xfrm>
          <a:prstGeom prst="rect">
            <a:avLst/>
          </a:prstGeom>
        </p:spPr>
      </p:pic>
    </p:spTree>
    <p:extLst>
      <p:ext uri="{BB962C8B-B14F-4D97-AF65-F5344CB8AC3E}">
        <p14:creationId xmlns:p14="http://schemas.microsoft.com/office/powerpoint/2010/main" val="40084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DA93D-5C0C-40A2-8027-A38D7986B91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9069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5DA93D-5C0C-40A2-8027-A38D7986B91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113753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5DA93D-5C0C-40A2-8027-A38D7986B91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75779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5DA93D-5C0C-40A2-8027-A38D7986B916}"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2080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5DA93D-5C0C-40A2-8027-A38D7986B916}"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2917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DA93D-5C0C-40A2-8027-A38D7986B916}"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157421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DA93D-5C0C-40A2-8027-A38D7986B91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150153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DA93D-5C0C-40A2-8027-A38D7986B91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425423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DA93D-5C0C-40A2-8027-A38D7986B916}" type="datetimeFigureOut">
              <a:rPr lang="en-GB" smtClean="0"/>
              <a:t>28/09/2022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4E79F-1242-4AE1-A3FC-03AA253F6F17}" type="slidenum">
              <a:rPr lang="en-GB" smtClean="0"/>
              <a:t>‹#›</a:t>
            </a:fld>
            <a:endParaRPr lang="en-GB"/>
          </a:p>
        </p:txBody>
      </p:sp>
    </p:spTree>
    <p:extLst>
      <p:ext uri="{BB962C8B-B14F-4D97-AF65-F5344CB8AC3E}">
        <p14:creationId xmlns:p14="http://schemas.microsoft.com/office/powerpoint/2010/main" val="2747109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greglan.is/utgafa/stadfestar-tolur/kynbundid-ofbeldi/"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5fjQblBYNpE"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creativecommons.org/licenses/by-sa/3.0/" TargetMode="External"/><Relationship Id="rId4" Type="http://schemas.openxmlformats.org/officeDocument/2006/relationships/diagramQuickStyle" Target="../diagrams/quickStyle1.xml"/><Relationship Id="rId9" Type="http://schemas.openxmlformats.org/officeDocument/2006/relationships/hyperlink" Target="https://www.picserver.org/highway-signs2/l/law-and-order.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8" Type="http://schemas.openxmlformats.org/officeDocument/2006/relationships/hyperlink" Target="https://www.logreglan.is/wp-content/uploads/2022/02/FRAEDSLUHERFERD-UM-STAFRAENT-KYNFERDISOFBELDI-OG-112-APPID.pdf" TargetMode="External"/><Relationship Id="rId3" Type="http://schemas.openxmlformats.org/officeDocument/2006/relationships/hyperlink" Target="https://www.rikissaksoknari.is/fyrirmaeli/sattamidlun-3" TargetMode="External"/><Relationship Id="rId7" Type="http://schemas.openxmlformats.org/officeDocument/2006/relationships/hyperlink" Target="https://www.logreglan.is/wp-content/uploads/2022/02/Kennaraleidbeiningar.pdf"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canva.com/design/DAEvqIIYXhA/CMT5MTQNvH3nZtvEaxtpaA/view?utm_content=DAEvqIIYXhA&amp;utm_campaign=designshare&amp;utm_medium=link&amp;utm_source=sharebutton" TargetMode="External"/><Relationship Id="rId11" Type="http://schemas.openxmlformats.org/officeDocument/2006/relationships/hyperlink" Target="https://www.112.is/netoryggi" TargetMode="External"/><Relationship Id="rId5" Type="http://schemas.openxmlformats.org/officeDocument/2006/relationships/hyperlink" Target="https://www.barnaheill.is/is/abendingalina" TargetMode="External"/><Relationship Id="rId10" Type="http://schemas.openxmlformats.org/officeDocument/2006/relationships/hyperlink" Target="https://www.logreglan.is/wp-content/uploads/2022/02/KAMPANIA-EDUKACYJNA-O-CYFROWEJ-PRZEMOCY-SEKSUALNEJ-I-APLIKACJI-112.pdf" TargetMode="External"/><Relationship Id="rId4" Type="http://schemas.openxmlformats.org/officeDocument/2006/relationships/hyperlink" Target="https://stopncii.org/" TargetMode="External"/><Relationship Id="rId9" Type="http://schemas.openxmlformats.org/officeDocument/2006/relationships/hyperlink" Target="https://www.logreglan.is/wp-content/uploads/2022/02/EDUCATIONAL-CAMPAIGN-ON-DIGITAL-SEXUAL-VIOLENCE-AND-THE-112-APP.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www.rikissaksoknari.is/fyrirmaeli/sattamidlun-3" TargetMode="External"/><Relationship Id="rId2" Type="http://schemas.openxmlformats.org/officeDocument/2006/relationships/hyperlink" Target="https://www.rikissaksoknari.is/fyrirmaeli/rannsokn-a-haldlogdum-raftaekjum-sem-innihalda-rafraen-gogn" TargetMode="External"/><Relationship Id="rId1" Type="http://schemas.openxmlformats.org/officeDocument/2006/relationships/slideLayout" Target="../slideLayouts/slideLayout14.xml"/><Relationship Id="rId4" Type="http://schemas.openxmlformats.org/officeDocument/2006/relationships/hyperlink" Target="https://www.rikissaksoknari.is/fyrirmaeli/medferd-mala-gegn-bornum-yngri-en-15-ar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hyperlink" Target="https://www.logreglan.is/wp-content/uploads/2022/02/Kennaraleidbeiningar.pdf" TargetMode="External"/><Relationship Id="rId7" Type="http://schemas.openxmlformats.org/officeDocument/2006/relationships/hyperlink" Target="https://www.112.is/netoryggi" TargetMode="External"/><Relationship Id="rId2" Type="http://schemas.openxmlformats.org/officeDocument/2006/relationships/hyperlink" Target="https://www.canva.com/design/DAEvqIIYXhA/CMT5MTQNvH3nZtvEaxtpaA/view?utm_content=DAEvqIIYXhA&amp;utm_campaign=designshare&amp;utm_medium=link&amp;utm_source=sharebutton" TargetMode="External"/><Relationship Id="rId1" Type="http://schemas.openxmlformats.org/officeDocument/2006/relationships/slideLayout" Target="../slideLayouts/slideLayout14.xml"/><Relationship Id="rId6" Type="http://schemas.openxmlformats.org/officeDocument/2006/relationships/hyperlink" Target="https://www.logreglan.is/wp-content/uploads/2022/02/KAMPANIA-EDUKACYJNA-O-CYFROWEJ-PRZEMOCY-SEKSUALNEJ-I-APLIKACJI-112.pdf" TargetMode="External"/><Relationship Id="rId5" Type="http://schemas.openxmlformats.org/officeDocument/2006/relationships/hyperlink" Target="https://www.logreglan.is/wp-content/uploads/2022/02/EDUCATIONAL-CAMPAIGN-ON-DIGITAL-SEXUAL-VIOLENCE-AND-THE-112-APP.pdf" TargetMode="External"/><Relationship Id="rId4" Type="http://schemas.openxmlformats.org/officeDocument/2006/relationships/hyperlink" Target="https://www.logreglan.is/wp-content/uploads/2022/02/FRAEDSLUHERFERD-UM-STAFRAENT-KYNFERDISOFBELDI-OG-112-APPID.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BF13-4428-4692-A09D-C1B7D597DEB0}"/>
              </a:ext>
            </a:extLst>
          </p:cNvPr>
          <p:cNvSpPr>
            <a:spLocks noGrp="1"/>
          </p:cNvSpPr>
          <p:nvPr>
            <p:ph type="ctrTitle"/>
          </p:nvPr>
        </p:nvSpPr>
        <p:spPr/>
        <p:txBody>
          <a:bodyPr>
            <a:normAutofit fontScale="90000"/>
          </a:bodyPr>
          <a:lstStyle/>
          <a:p>
            <a:r>
              <a:rPr lang="is-IS" dirty="0"/>
              <a:t>Stafrænar birtingarmyndir kynferðisofbeldis. </a:t>
            </a:r>
          </a:p>
        </p:txBody>
      </p:sp>
      <p:sp>
        <p:nvSpPr>
          <p:cNvPr id="3" name="Subtitle 2">
            <a:extLst>
              <a:ext uri="{FF2B5EF4-FFF2-40B4-BE49-F238E27FC236}">
                <a16:creationId xmlns:a16="http://schemas.microsoft.com/office/drawing/2014/main" id="{37554F29-159D-4604-B1CB-EB2DA6105EF5}"/>
              </a:ext>
            </a:extLst>
          </p:cNvPr>
          <p:cNvSpPr>
            <a:spLocks noGrp="1"/>
          </p:cNvSpPr>
          <p:nvPr>
            <p:ph type="subTitle" idx="1"/>
          </p:nvPr>
        </p:nvSpPr>
        <p:spPr>
          <a:xfrm>
            <a:off x="737197" y="4010636"/>
            <a:ext cx="9524403" cy="1849837"/>
          </a:xfrm>
        </p:spPr>
        <p:txBody>
          <a:bodyPr>
            <a:normAutofit/>
          </a:bodyPr>
          <a:lstStyle/>
          <a:p>
            <a:r>
              <a:rPr lang="is-IS" dirty="0"/>
              <a:t>Mannréttindaráðstefna</a:t>
            </a:r>
          </a:p>
          <a:p>
            <a:r>
              <a:rPr lang="is-IS" dirty="0"/>
              <a:t>20. september 2022</a:t>
            </a:r>
          </a:p>
          <a:p>
            <a:r>
              <a:rPr lang="is-IS" dirty="0"/>
              <a:t>Dr. María Rún Bjarnadóttir, verkefnisstjóri hjá Ríkislögreglustjóra</a:t>
            </a:r>
          </a:p>
        </p:txBody>
      </p:sp>
    </p:spTree>
    <p:extLst>
      <p:ext uri="{BB962C8B-B14F-4D97-AF65-F5344CB8AC3E}">
        <p14:creationId xmlns:p14="http://schemas.microsoft.com/office/powerpoint/2010/main" val="156672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ill 5">
            <a:extLst>
              <a:ext uri="{FF2B5EF4-FFF2-40B4-BE49-F238E27FC236}">
                <a16:creationId xmlns:a16="http://schemas.microsoft.com/office/drawing/2014/main" id="{A5FB26B4-054B-4EAF-97EC-50AAF5C47DA0}"/>
              </a:ext>
            </a:extLst>
          </p:cNvPr>
          <p:cNvSpPr>
            <a:spLocks noGrp="1"/>
          </p:cNvSpPr>
          <p:nvPr>
            <p:ph type="title"/>
          </p:nvPr>
        </p:nvSpPr>
        <p:spPr/>
        <p:txBody>
          <a:bodyPr/>
          <a:lstStyle/>
          <a:p>
            <a:endParaRPr lang="is-IS" dirty="0"/>
          </a:p>
        </p:txBody>
      </p:sp>
      <p:pic>
        <p:nvPicPr>
          <p:cNvPr id="5" name="Staðgengill efnis 4">
            <a:extLst>
              <a:ext uri="{FF2B5EF4-FFF2-40B4-BE49-F238E27FC236}">
                <a16:creationId xmlns:a16="http://schemas.microsoft.com/office/drawing/2014/main" id="{FFA4E895-2891-4381-B827-86224332C887}"/>
              </a:ext>
            </a:extLst>
          </p:cNvPr>
          <p:cNvPicPr>
            <a:picLocks noGrp="1" noChangeAspect="1"/>
          </p:cNvPicPr>
          <p:nvPr>
            <p:ph sz="half" idx="4294967295"/>
          </p:nvPr>
        </p:nvPicPr>
        <p:blipFill>
          <a:blip r:embed="rId2"/>
          <a:stretch>
            <a:fillRect/>
          </a:stretch>
        </p:blipFill>
        <p:spPr>
          <a:xfrm>
            <a:off x="831850" y="83462"/>
            <a:ext cx="5899150" cy="6774538"/>
          </a:xfrm>
        </p:spPr>
      </p:pic>
    </p:spTree>
    <p:extLst>
      <p:ext uri="{BB962C8B-B14F-4D97-AF65-F5344CB8AC3E}">
        <p14:creationId xmlns:p14="http://schemas.microsoft.com/office/powerpoint/2010/main" val="272295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Tilkynntum kynferðisbrotum fjölgar milli ára</a:t>
            </a:r>
            <a:endParaRPr lang="en-GB" dirty="0"/>
          </a:p>
        </p:txBody>
      </p:sp>
      <p:sp>
        <p:nvSpPr>
          <p:cNvPr id="6" name="Content Placeholder 5"/>
          <p:cNvSpPr>
            <a:spLocks noGrp="1"/>
          </p:cNvSpPr>
          <p:nvPr>
            <p:ph sz="half" idx="13"/>
          </p:nvPr>
        </p:nvSpPr>
        <p:spPr>
          <a:xfrm>
            <a:off x="838200" y="1468582"/>
            <a:ext cx="8559800" cy="4749656"/>
          </a:xfrm>
        </p:spPr>
        <p:txBody>
          <a:bodyPr>
            <a:normAutofit fontScale="92500" lnSpcReduction="10000"/>
          </a:bodyPr>
          <a:lstStyle/>
          <a:p>
            <a:endParaRPr lang="is-IS" dirty="0"/>
          </a:p>
          <a:p>
            <a:r>
              <a:rPr lang="is-IS" dirty="0"/>
              <a:t>Tilkynnt um 150 nauðganir árið 2021 samanborið við 114 tilvik árið áður (32% fjölgun), miðað við hvenær atvik átti sér stað.</a:t>
            </a:r>
          </a:p>
          <a:p>
            <a:pPr lvl="1"/>
            <a:r>
              <a:rPr lang="is-IS" dirty="0"/>
              <a:t>37% aukning tilkynninga um nauðganir, óháð því hvenær atvikið átti sér stað</a:t>
            </a:r>
          </a:p>
          <a:p>
            <a:r>
              <a:rPr lang="is-IS" dirty="0"/>
              <a:t>Mikil aukning í tilkynningum um kynferðisbrot gegn börnum, um kynferðislega áreitni og brot gegn kynferðislegri friðhelgi.</a:t>
            </a:r>
          </a:p>
          <a:p>
            <a:r>
              <a:rPr lang="is-IS" dirty="0"/>
              <a:t>61% kynferðisbrota tengt börnum.</a:t>
            </a:r>
          </a:p>
          <a:p>
            <a:pPr lvl="1"/>
            <a:r>
              <a:rPr lang="is-IS" dirty="0"/>
              <a:t>Tæpur þriðjungur nauðgana beinist að börnum.</a:t>
            </a:r>
          </a:p>
          <a:p>
            <a:r>
              <a:rPr lang="is-IS" dirty="0"/>
              <a:t>Upplýsingar um kynbundið ofbeldi birtar ársfjórðungslega </a:t>
            </a:r>
            <a:r>
              <a:rPr lang="is-IS" dirty="0">
                <a:hlinkClick r:id="rId3"/>
              </a:rPr>
              <a:t>Kynbundið ofbeldi | Lögreglan (logreglan.is)</a:t>
            </a:r>
            <a:r>
              <a:rPr lang="is-IS" dirty="0"/>
              <a:t>.</a:t>
            </a:r>
          </a:p>
          <a:p>
            <a:pPr marL="457200" indent="-457200">
              <a:buFontTx/>
              <a:buChar char="-"/>
            </a:pPr>
            <a:endParaRPr lang="en-GB" dirty="0"/>
          </a:p>
        </p:txBody>
      </p:sp>
    </p:spTree>
    <p:extLst>
      <p:ext uri="{BB962C8B-B14F-4D97-AF65-F5344CB8AC3E}">
        <p14:creationId xmlns:p14="http://schemas.microsoft.com/office/powerpoint/2010/main" val="96856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a:p>
        </p:txBody>
      </p:sp>
      <p:sp>
        <p:nvSpPr>
          <p:cNvPr id="4" name="Subtitle 3"/>
          <p:cNvSpPr>
            <a:spLocks noGrp="1"/>
          </p:cNvSpPr>
          <p:nvPr>
            <p:ph type="subTitle" idx="1"/>
          </p:nvPr>
        </p:nvSpPr>
        <p:spPr/>
        <p:txBody>
          <a:bodyPr/>
          <a:lstStyle/>
          <a:p>
            <a:endParaRPr lang="en-GB"/>
          </a:p>
        </p:txBody>
      </p:sp>
      <p:sp>
        <p:nvSpPr>
          <p:cNvPr id="6" name="Text Placeholder 5"/>
          <p:cNvSpPr>
            <a:spLocks noGrp="1"/>
          </p:cNvSpPr>
          <p:nvPr>
            <p:ph type="body" sz="quarter" idx="13"/>
          </p:nvPr>
        </p:nvSpPr>
        <p:spPr/>
        <p:txBody>
          <a:bodyPr/>
          <a:lstStyle/>
          <a:p>
            <a:endParaRPr lang="en-GB"/>
          </a:p>
        </p:txBody>
      </p:sp>
      <p:pic>
        <p:nvPicPr>
          <p:cNvPr id="5" name="Content Placeholder 4" descr="Graphical user interface&#10;&#10;Description automatically generated">
            <a:extLst>
              <a:ext uri="{FF2B5EF4-FFF2-40B4-BE49-F238E27FC236}">
                <a16:creationId xmlns:a16="http://schemas.microsoft.com/office/drawing/2014/main" id="{94BE0312-8184-4E79-B5D4-CF762FD7BB3E}"/>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17891" y="0"/>
            <a:ext cx="10258825" cy="6208601"/>
          </a:xfrm>
        </p:spPr>
      </p:pic>
      <p:sp>
        <p:nvSpPr>
          <p:cNvPr id="8" name="Left Arrow 7"/>
          <p:cNvSpPr/>
          <p:nvPr/>
        </p:nvSpPr>
        <p:spPr>
          <a:xfrm>
            <a:off x="8398473" y="4123536"/>
            <a:ext cx="978408" cy="2620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8381030" y="4393777"/>
            <a:ext cx="978408" cy="2504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8381030" y="4652370"/>
            <a:ext cx="978408" cy="2038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8456359" y="5038601"/>
            <a:ext cx="978408" cy="2818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734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A1E2-F651-43D5-9A2B-CEA630E3EA8A}"/>
              </a:ext>
            </a:extLst>
          </p:cNvPr>
          <p:cNvSpPr>
            <a:spLocks noGrp="1"/>
          </p:cNvSpPr>
          <p:nvPr>
            <p:ph type="title"/>
          </p:nvPr>
        </p:nvSpPr>
        <p:spPr/>
        <p:txBody>
          <a:bodyPr/>
          <a:lstStyle/>
          <a:p>
            <a:endParaRPr lang="is-IS"/>
          </a:p>
        </p:txBody>
      </p:sp>
      <p:pic>
        <p:nvPicPr>
          <p:cNvPr id="5" name="Content Placeholder 4" descr="Graphical user interface, application, table&#10;&#10;Description automatically generated">
            <a:extLst>
              <a:ext uri="{FF2B5EF4-FFF2-40B4-BE49-F238E27FC236}">
                <a16:creationId xmlns:a16="http://schemas.microsoft.com/office/drawing/2014/main" id="{8F99A1EE-7F96-460E-9AC4-03F10B57F04C}"/>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838200" y="365125"/>
            <a:ext cx="9311391" cy="5499298"/>
          </a:xfrm>
        </p:spPr>
      </p:pic>
    </p:spTree>
    <p:extLst>
      <p:ext uri="{BB962C8B-B14F-4D97-AF65-F5344CB8AC3E}">
        <p14:creationId xmlns:p14="http://schemas.microsoft.com/office/powerpoint/2010/main" val="162817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80549" y="365125"/>
            <a:ext cx="10244775" cy="5853113"/>
          </a:xfrm>
        </p:spPr>
      </p:pic>
    </p:spTree>
    <p:extLst>
      <p:ext uri="{BB962C8B-B14F-4D97-AF65-F5344CB8AC3E}">
        <p14:creationId xmlns:p14="http://schemas.microsoft.com/office/powerpoint/2010/main" val="7472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Kynjaður</a:t>
            </a:r>
            <a:r>
              <a:rPr lang="en-GB" dirty="0"/>
              <a:t> </a:t>
            </a:r>
            <a:r>
              <a:rPr lang="en-GB" dirty="0" err="1"/>
              <a:t>veruleiki</a:t>
            </a:r>
            <a:r>
              <a:rPr lang="en-GB" dirty="0"/>
              <a:t> </a:t>
            </a:r>
            <a:r>
              <a:rPr lang="en-GB" dirty="0" err="1"/>
              <a:t>unga</a:t>
            </a:r>
            <a:r>
              <a:rPr lang="en-GB" dirty="0"/>
              <a:t> </a:t>
            </a:r>
            <a:r>
              <a:rPr lang="en-GB" dirty="0" err="1"/>
              <a:t>fólksins</a:t>
            </a:r>
            <a:r>
              <a:rPr lang="en-GB" dirty="0"/>
              <a:t> á </a:t>
            </a:r>
            <a:r>
              <a:rPr lang="en-GB" dirty="0" err="1"/>
              <a:t>netinu</a:t>
            </a:r>
            <a:endParaRPr lang="en-GB" dirty="0"/>
          </a:p>
        </p:txBody>
      </p:sp>
      <p:sp>
        <p:nvSpPr>
          <p:cNvPr id="3" name="Content Placeholder 2"/>
          <p:cNvSpPr>
            <a:spLocks noGrp="1"/>
          </p:cNvSpPr>
          <p:nvPr>
            <p:ph sz="half" idx="13"/>
          </p:nvPr>
        </p:nvSpPr>
        <p:spPr/>
        <p:txBody>
          <a:bodyPr>
            <a:normAutofit fontScale="92500" lnSpcReduction="10000"/>
          </a:bodyPr>
          <a:lstStyle/>
          <a:p>
            <a:r>
              <a:rPr lang="en-GB" dirty="0" err="1"/>
              <a:t>Ungt</a:t>
            </a:r>
            <a:r>
              <a:rPr lang="en-GB" dirty="0"/>
              <a:t> </a:t>
            </a:r>
            <a:r>
              <a:rPr lang="en-GB" dirty="0" err="1"/>
              <a:t>fólk</a:t>
            </a:r>
            <a:r>
              <a:rPr lang="en-GB" dirty="0"/>
              <a:t> </a:t>
            </a:r>
            <a:r>
              <a:rPr lang="en-GB" dirty="0" err="1"/>
              <a:t>gerir</a:t>
            </a:r>
            <a:r>
              <a:rPr lang="en-GB" dirty="0"/>
              <a:t> </a:t>
            </a:r>
            <a:r>
              <a:rPr lang="en-GB" dirty="0" err="1"/>
              <a:t>minni</a:t>
            </a:r>
            <a:r>
              <a:rPr lang="en-GB" dirty="0"/>
              <a:t> </a:t>
            </a:r>
            <a:r>
              <a:rPr lang="en-GB" dirty="0" err="1"/>
              <a:t>greinarmun</a:t>
            </a:r>
            <a:r>
              <a:rPr lang="en-GB" dirty="0"/>
              <a:t> á online </a:t>
            </a:r>
            <a:r>
              <a:rPr lang="en-GB" dirty="0" err="1"/>
              <a:t>og</a:t>
            </a:r>
            <a:r>
              <a:rPr lang="en-GB" dirty="0"/>
              <a:t> offline </a:t>
            </a:r>
            <a:r>
              <a:rPr lang="en-GB" dirty="0" err="1"/>
              <a:t>sjálfi</a:t>
            </a:r>
            <a:r>
              <a:rPr lang="en-GB" dirty="0"/>
              <a:t> </a:t>
            </a:r>
            <a:r>
              <a:rPr lang="en-GB" dirty="0" err="1"/>
              <a:t>en</a:t>
            </a:r>
            <a:r>
              <a:rPr lang="en-GB" dirty="0"/>
              <a:t> </a:t>
            </a:r>
            <a:r>
              <a:rPr lang="en-GB" dirty="0" err="1"/>
              <a:t>fullorðnir</a:t>
            </a:r>
            <a:r>
              <a:rPr lang="en-GB" dirty="0"/>
              <a:t> (Palfrey </a:t>
            </a:r>
            <a:r>
              <a:rPr lang="en-GB" dirty="0" err="1"/>
              <a:t>og</a:t>
            </a:r>
            <a:r>
              <a:rPr lang="en-GB" dirty="0"/>
              <a:t> Gasser)</a:t>
            </a:r>
          </a:p>
          <a:p>
            <a:r>
              <a:rPr lang="en-GB" dirty="0" err="1"/>
              <a:t>Gríðarleg</a:t>
            </a:r>
            <a:r>
              <a:rPr lang="en-GB" dirty="0"/>
              <a:t> </a:t>
            </a:r>
            <a:r>
              <a:rPr lang="en-GB" dirty="0" err="1"/>
              <a:t>notkun</a:t>
            </a:r>
            <a:r>
              <a:rPr lang="en-GB" dirty="0"/>
              <a:t> </a:t>
            </a:r>
            <a:r>
              <a:rPr lang="en-GB" dirty="0" err="1"/>
              <a:t>stafrænna</a:t>
            </a:r>
            <a:r>
              <a:rPr lang="en-GB" dirty="0"/>
              <a:t> </a:t>
            </a:r>
            <a:r>
              <a:rPr lang="en-GB" dirty="0" err="1"/>
              <a:t>miðla</a:t>
            </a:r>
            <a:r>
              <a:rPr lang="en-GB" dirty="0"/>
              <a:t> </a:t>
            </a:r>
            <a:r>
              <a:rPr lang="en-GB" dirty="0" err="1"/>
              <a:t>hjá</a:t>
            </a:r>
            <a:r>
              <a:rPr lang="en-GB" dirty="0"/>
              <a:t> </a:t>
            </a:r>
            <a:r>
              <a:rPr lang="en-GB" dirty="0" err="1"/>
              <a:t>íslendingum</a:t>
            </a:r>
            <a:r>
              <a:rPr lang="en-GB" dirty="0"/>
              <a:t> </a:t>
            </a:r>
          </a:p>
          <a:p>
            <a:pPr lvl="1"/>
            <a:r>
              <a:rPr lang="en-GB" dirty="0"/>
              <a:t>ITU 2017 – </a:t>
            </a:r>
            <a:r>
              <a:rPr lang="en-GB" dirty="0" err="1"/>
              <a:t>nr</a:t>
            </a:r>
            <a:r>
              <a:rPr lang="en-GB" dirty="0"/>
              <a:t>. 1 í </a:t>
            </a:r>
            <a:r>
              <a:rPr lang="en-GB" dirty="0" err="1"/>
              <a:t>heiminum</a:t>
            </a:r>
            <a:r>
              <a:rPr lang="en-GB" dirty="0"/>
              <a:t> </a:t>
            </a:r>
          </a:p>
          <a:p>
            <a:pPr lvl="1"/>
            <a:r>
              <a:rPr lang="en-GB" dirty="0"/>
              <a:t>90% 9 </a:t>
            </a:r>
            <a:r>
              <a:rPr lang="en-GB" dirty="0" err="1"/>
              <a:t>til</a:t>
            </a:r>
            <a:r>
              <a:rPr lang="en-GB" dirty="0"/>
              <a:t> 18 </a:t>
            </a:r>
            <a:r>
              <a:rPr lang="en-GB" dirty="0" err="1"/>
              <a:t>ára</a:t>
            </a:r>
            <a:r>
              <a:rPr lang="en-GB" dirty="0"/>
              <a:t> á </a:t>
            </a:r>
            <a:r>
              <a:rPr lang="en-GB" dirty="0" err="1"/>
              <a:t>Íslandi</a:t>
            </a:r>
            <a:r>
              <a:rPr lang="en-GB" dirty="0"/>
              <a:t> nota </a:t>
            </a:r>
            <a:r>
              <a:rPr lang="en-GB" dirty="0" err="1"/>
              <a:t>samfélagmiðil</a:t>
            </a:r>
            <a:r>
              <a:rPr lang="en-GB" dirty="0"/>
              <a:t> </a:t>
            </a:r>
            <a:r>
              <a:rPr lang="en-GB" dirty="0" err="1"/>
              <a:t>daglega</a:t>
            </a:r>
            <a:r>
              <a:rPr lang="en-GB" dirty="0"/>
              <a:t>. </a:t>
            </a:r>
          </a:p>
          <a:p>
            <a:pPr lvl="2"/>
            <a:r>
              <a:rPr lang="en-GB" dirty="0"/>
              <a:t>Snapchat </a:t>
            </a:r>
            <a:r>
              <a:rPr lang="en-GB" dirty="0" err="1"/>
              <a:t>og</a:t>
            </a:r>
            <a:r>
              <a:rPr lang="en-GB" dirty="0"/>
              <a:t> </a:t>
            </a:r>
            <a:r>
              <a:rPr lang="en-GB" dirty="0" err="1"/>
              <a:t>Youtube</a:t>
            </a:r>
            <a:r>
              <a:rPr lang="en-GB" dirty="0"/>
              <a:t>. </a:t>
            </a:r>
            <a:r>
              <a:rPr lang="en-GB" dirty="0" err="1"/>
              <a:t>tikTok</a:t>
            </a:r>
            <a:r>
              <a:rPr lang="en-GB" dirty="0"/>
              <a:t> </a:t>
            </a:r>
            <a:r>
              <a:rPr lang="en-GB" dirty="0" err="1"/>
              <a:t>og</a:t>
            </a:r>
            <a:r>
              <a:rPr lang="en-GB" dirty="0"/>
              <a:t> Instagram. </a:t>
            </a:r>
          </a:p>
          <a:p>
            <a:r>
              <a:rPr lang="en-GB" dirty="0" err="1"/>
              <a:t>Gagnasett</a:t>
            </a:r>
            <a:r>
              <a:rPr lang="en-GB" dirty="0"/>
              <a:t> </a:t>
            </a:r>
            <a:r>
              <a:rPr lang="en-GB" dirty="0" err="1"/>
              <a:t>og</a:t>
            </a:r>
            <a:r>
              <a:rPr lang="en-GB" dirty="0"/>
              <a:t> </a:t>
            </a:r>
            <a:r>
              <a:rPr lang="en-GB" dirty="0" err="1"/>
              <a:t>rannsóknir</a:t>
            </a:r>
            <a:r>
              <a:rPr lang="en-GB" dirty="0"/>
              <a:t> </a:t>
            </a:r>
            <a:r>
              <a:rPr lang="en-GB" dirty="0" err="1"/>
              <a:t>bera</a:t>
            </a:r>
            <a:r>
              <a:rPr lang="en-GB" dirty="0"/>
              <a:t> </a:t>
            </a:r>
            <a:r>
              <a:rPr lang="en-GB" dirty="0" err="1"/>
              <a:t>að</a:t>
            </a:r>
            <a:r>
              <a:rPr lang="en-GB" dirty="0"/>
              <a:t> </a:t>
            </a:r>
            <a:r>
              <a:rPr lang="en-GB" dirty="0" err="1"/>
              <a:t>sama</a:t>
            </a:r>
            <a:r>
              <a:rPr lang="en-GB" dirty="0"/>
              <a:t> </a:t>
            </a:r>
            <a:r>
              <a:rPr lang="en-GB" dirty="0" err="1"/>
              <a:t>brunni</a:t>
            </a:r>
            <a:r>
              <a:rPr lang="en-GB" dirty="0"/>
              <a:t>: </a:t>
            </a:r>
          </a:p>
          <a:p>
            <a:pPr lvl="1"/>
            <a:r>
              <a:rPr lang="en-GB" dirty="0"/>
              <a:t>Fjölmiðlanefnd (2022) </a:t>
            </a:r>
            <a:r>
              <a:rPr lang="en-GB" dirty="0" err="1"/>
              <a:t>og</a:t>
            </a:r>
            <a:r>
              <a:rPr lang="en-GB" dirty="0"/>
              <a:t> </a:t>
            </a:r>
            <a:r>
              <a:rPr lang="en-GB" dirty="0" err="1"/>
              <a:t>rannsóknir</a:t>
            </a:r>
            <a:r>
              <a:rPr lang="en-GB" dirty="0"/>
              <a:t> </a:t>
            </a:r>
            <a:r>
              <a:rPr lang="en-GB" dirty="0" err="1"/>
              <a:t>og</a:t>
            </a:r>
            <a:r>
              <a:rPr lang="en-GB" dirty="0"/>
              <a:t> </a:t>
            </a:r>
            <a:r>
              <a:rPr lang="en-GB" dirty="0" err="1"/>
              <a:t>greining</a:t>
            </a:r>
            <a:r>
              <a:rPr lang="en-GB" dirty="0"/>
              <a:t> (2021)</a:t>
            </a:r>
          </a:p>
          <a:p>
            <a:pPr lvl="1"/>
            <a:r>
              <a:rPr lang="en-GB" dirty="0" err="1">
                <a:hlinkClick r:id="rId2"/>
              </a:rPr>
              <a:t>Evrópumet</a:t>
            </a:r>
            <a:r>
              <a:rPr lang="en-GB" dirty="0">
                <a:hlinkClick r:id="rId2"/>
              </a:rPr>
              <a:t> </a:t>
            </a:r>
            <a:r>
              <a:rPr lang="en-GB" dirty="0" err="1">
                <a:hlinkClick r:id="rId2"/>
              </a:rPr>
              <a:t>íslenskra</a:t>
            </a:r>
            <a:r>
              <a:rPr lang="en-GB" dirty="0">
                <a:hlinkClick r:id="rId2"/>
              </a:rPr>
              <a:t> </a:t>
            </a:r>
            <a:r>
              <a:rPr lang="en-GB" dirty="0" err="1">
                <a:hlinkClick r:id="rId2"/>
              </a:rPr>
              <a:t>stráka</a:t>
            </a:r>
            <a:r>
              <a:rPr lang="en-GB" dirty="0">
                <a:hlinkClick r:id="rId2"/>
              </a:rPr>
              <a:t> í </a:t>
            </a:r>
            <a:r>
              <a:rPr lang="en-GB" dirty="0" err="1">
                <a:hlinkClick r:id="rId2"/>
              </a:rPr>
              <a:t>klámáhorfi</a:t>
            </a:r>
            <a:r>
              <a:rPr lang="en-GB" dirty="0">
                <a:hlinkClick r:id="rId2"/>
              </a:rPr>
              <a:t> </a:t>
            </a:r>
            <a:endParaRPr lang="en-GB" dirty="0"/>
          </a:p>
          <a:p>
            <a:pPr lvl="1"/>
            <a:r>
              <a:rPr lang="en-GB" dirty="0" err="1"/>
              <a:t>Unglingsstelpur</a:t>
            </a:r>
            <a:r>
              <a:rPr lang="en-GB" dirty="0"/>
              <a:t> </a:t>
            </a:r>
            <a:r>
              <a:rPr lang="en-GB" dirty="0" err="1"/>
              <a:t>finna</a:t>
            </a:r>
            <a:r>
              <a:rPr lang="en-GB" dirty="0"/>
              <a:t> </a:t>
            </a:r>
            <a:r>
              <a:rPr lang="en-GB" dirty="0" err="1"/>
              <a:t>fyrir</a:t>
            </a:r>
            <a:r>
              <a:rPr lang="en-GB" dirty="0"/>
              <a:t> </a:t>
            </a:r>
            <a:r>
              <a:rPr lang="en-GB" dirty="0" err="1"/>
              <a:t>þrýstingi</a:t>
            </a:r>
            <a:r>
              <a:rPr lang="en-GB" dirty="0"/>
              <a:t> </a:t>
            </a:r>
            <a:r>
              <a:rPr lang="en-GB" dirty="0" err="1"/>
              <a:t>til</a:t>
            </a:r>
            <a:r>
              <a:rPr lang="en-GB" dirty="0"/>
              <a:t> </a:t>
            </a:r>
            <a:r>
              <a:rPr lang="en-GB" dirty="0" err="1"/>
              <a:t>þess</a:t>
            </a:r>
            <a:r>
              <a:rPr lang="en-GB" dirty="0"/>
              <a:t> </a:t>
            </a:r>
            <a:r>
              <a:rPr lang="en-GB" dirty="0" err="1"/>
              <a:t>að</a:t>
            </a:r>
            <a:r>
              <a:rPr lang="en-GB" dirty="0"/>
              <a:t> </a:t>
            </a:r>
            <a:r>
              <a:rPr lang="en-GB" dirty="0" err="1"/>
              <a:t>deila</a:t>
            </a:r>
            <a:r>
              <a:rPr lang="en-GB" dirty="0"/>
              <a:t> </a:t>
            </a:r>
            <a:r>
              <a:rPr lang="en-GB" dirty="0" err="1"/>
              <a:t>af</a:t>
            </a:r>
            <a:r>
              <a:rPr lang="en-GB" dirty="0"/>
              <a:t> </a:t>
            </a:r>
            <a:r>
              <a:rPr lang="en-GB" dirty="0" err="1"/>
              <a:t>sér</a:t>
            </a:r>
            <a:r>
              <a:rPr lang="en-GB" dirty="0"/>
              <a:t> </a:t>
            </a:r>
            <a:r>
              <a:rPr lang="en-GB" dirty="0" err="1"/>
              <a:t>nektarmyndum</a:t>
            </a:r>
            <a:r>
              <a:rPr lang="en-GB" dirty="0"/>
              <a:t>  </a:t>
            </a:r>
          </a:p>
          <a:p>
            <a:pPr lvl="2"/>
            <a:r>
              <a:rPr lang="en-GB" dirty="0"/>
              <a:t>TENGSL VIÐ AUKNINGU Í TILKYNNINGUM TIL LÖGREGLU?</a:t>
            </a:r>
          </a:p>
        </p:txBody>
      </p:sp>
    </p:spTree>
    <p:extLst>
      <p:ext uri="{BB962C8B-B14F-4D97-AF65-F5344CB8AC3E}">
        <p14:creationId xmlns:p14="http://schemas.microsoft.com/office/powerpoint/2010/main" val="169601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Nýsköpun</a:t>
            </a:r>
            <a:r>
              <a:rPr lang="en-GB" dirty="0"/>
              <a:t> í </a:t>
            </a:r>
            <a:r>
              <a:rPr lang="en-GB" dirty="0" err="1"/>
              <a:t>þágu</a:t>
            </a:r>
            <a:r>
              <a:rPr lang="en-GB" dirty="0"/>
              <a:t> </a:t>
            </a:r>
            <a:r>
              <a:rPr lang="en-GB" dirty="0" err="1"/>
              <a:t>ofbeldis</a:t>
            </a:r>
            <a:r>
              <a:rPr lang="en-GB" dirty="0"/>
              <a:t>?</a:t>
            </a:r>
          </a:p>
        </p:txBody>
      </p:sp>
      <p:pic>
        <p:nvPicPr>
          <p:cNvPr id="6" name="Picture 2">
            <a:extLst>
              <a:ext uri="{FF2B5EF4-FFF2-40B4-BE49-F238E27FC236}">
                <a16:creationId xmlns:a16="http://schemas.microsoft.com/office/drawing/2014/main" id="{086EEB6A-1DE0-488B-A80D-453BDCA42C31}"/>
              </a:ext>
            </a:extLst>
          </p:cNvPr>
          <p:cNvPicPr>
            <a:picLocks noChangeAspect="1"/>
          </p:cNvPicPr>
          <p:nvPr/>
        </p:nvPicPr>
        <p:blipFill>
          <a:blip r:embed="rId3"/>
          <a:stretch>
            <a:fillRect/>
          </a:stretch>
        </p:blipFill>
        <p:spPr>
          <a:xfrm>
            <a:off x="5371865" y="1528637"/>
            <a:ext cx="5569285" cy="2798565"/>
          </a:xfrm>
          <a:prstGeom prst="rect">
            <a:avLst/>
          </a:prstGeom>
        </p:spPr>
      </p:pic>
      <p:sp>
        <p:nvSpPr>
          <p:cNvPr id="4" name="Staðgengill efnis 3">
            <a:extLst>
              <a:ext uri="{FF2B5EF4-FFF2-40B4-BE49-F238E27FC236}">
                <a16:creationId xmlns:a16="http://schemas.microsoft.com/office/drawing/2014/main" id="{ECD6BC31-1D3F-4B3F-9288-4D5C206DD5DC}"/>
              </a:ext>
            </a:extLst>
          </p:cNvPr>
          <p:cNvSpPr>
            <a:spLocks noGrp="1"/>
          </p:cNvSpPr>
          <p:nvPr>
            <p:ph sz="half" idx="13"/>
          </p:nvPr>
        </p:nvSpPr>
        <p:spPr/>
        <p:txBody>
          <a:bodyPr/>
          <a:lstStyle/>
          <a:p>
            <a:endParaRPr lang="is-IS"/>
          </a:p>
        </p:txBody>
      </p:sp>
      <p:pic>
        <p:nvPicPr>
          <p:cNvPr id="12" name="Staðgengill efnis 11">
            <a:extLst>
              <a:ext uri="{FF2B5EF4-FFF2-40B4-BE49-F238E27FC236}">
                <a16:creationId xmlns:a16="http://schemas.microsoft.com/office/drawing/2014/main" id="{1C81B163-AE6B-4136-AAAF-C1A58718FF02}"/>
              </a:ext>
            </a:extLst>
          </p:cNvPr>
          <p:cNvPicPr>
            <a:picLocks noGrp="1" noChangeAspect="1"/>
          </p:cNvPicPr>
          <p:nvPr>
            <p:ph sz="half" idx="14"/>
          </p:nvPr>
        </p:nvPicPr>
        <p:blipFill>
          <a:blip r:embed="rId4"/>
          <a:stretch>
            <a:fillRect/>
          </a:stretch>
        </p:blipFill>
        <p:spPr>
          <a:xfrm>
            <a:off x="1047633" y="1201463"/>
            <a:ext cx="4114800" cy="2991414"/>
          </a:xfrm>
        </p:spPr>
      </p:pic>
      <p:pic>
        <p:nvPicPr>
          <p:cNvPr id="1026" name="Picture 2" descr="Amazon Ring workers fired for accessing user video - BBC News">
            <a:extLst>
              <a:ext uri="{FF2B5EF4-FFF2-40B4-BE49-F238E27FC236}">
                <a16:creationId xmlns:a16="http://schemas.microsoft.com/office/drawing/2014/main" id="{54B562E0-444C-4F46-B5F4-FD949CF98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084" y="4408691"/>
            <a:ext cx="4568823" cy="2387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31C1B98-B8B1-43B9-8F54-4CD3EE9825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836" y="3703652"/>
            <a:ext cx="4114800" cy="30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84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20E58-A30E-437A-BD32-27B1EBF61BC2}"/>
              </a:ext>
            </a:extLst>
          </p:cNvPr>
          <p:cNvSpPr>
            <a:spLocks noGrp="1"/>
          </p:cNvSpPr>
          <p:nvPr>
            <p:ph type="title"/>
          </p:nvPr>
        </p:nvSpPr>
        <p:spPr>
          <a:xfrm>
            <a:off x="472882" y="416256"/>
            <a:ext cx="4155666" cy="5598716"/>
          </a:xfrm>
        </p:spPr>
        <p:txBody>
          <a:bodyPr>
            <a:normAutofit/>
          </a:bodyPr>
          <a:lstStyle/>
          <a:p>
            <a:r>
              <a:rPr lang="en-US" dirty="0">
                <a:latin typeface="Book Antiqua"/>
                <a:cs typeface="Calibri Light"/>
              </a:rPr>
              <a:t>Hlutverk </a:t>
            </a:r>
            <a:r>
              <a:rPr lang="en-US">
                <a:latin typeface="Book Antiqua"/>
                <a:cs typeface="Calibri Light"/>
              </a:rPr>
              <a:t>ríkisvaldsins:</a:t>
            </a:r>
            <a:br>
              <a:rPr lang="en-US" dirty="0">
                <a:latin typeface="Book Antiqua"/>
                <a:cs typeface="Calibri Light"/>
              </a:rPr>
            </a:br>
            <a:br>
              <a:rPr lang="en-US" dirty="0">
                <a:latin typeface="Book Antiqua"/>
                <a:cs typeface="Calibri Light"/>
              </a:rPr>
            </a:br>
            <a:r>
              <a:rPr lang="en-US">
                <a:latin typeface="Book Antiqua"/>
                <a:cs typeface="Calibri Light"/>
              </a:rPr>
              <a:t> tryggja virk </a:t>
            </a:r>
            <a:r>
              <a:rPr lang="en-US" dirty="0">
                <a:latin typeface="Book Antiqua"/>
                <a:cs typeface="Calibri Light"/>
              </a:rPr>
              <a:t>réttarúrræði og mannréttinda-vernd borgaranna</a:t>
            </a:r>
            <a:endParaRPr lang="en-US" dirty="0">
              <a:latin typeface="Book Antiqua"/>
            </a:endParaRPr>
          </a:p>
        </p:txBody>
      </p:sp>
      <p:graphicFrame>
        <p:nvGraphicFramePr>
          <p:cNvPr id="5" name="Content Placeholder 2">
            <a:extLst>
              <a:ext uri="{FF2B5EF4-FFF2-40B4-BE49-F238E27FC236}">
                <a16:creationId xmlns:a16="http://schemas.microsoft.com/office/drawing/2014/main" id="{7714D25F-CC1C-430C-9E4A-6C0E6F2CB787}"/>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 name="Picture 51" descr="Technology Future Phone · Free image on Pixabay">
            <a:extLst>
              <a:ext uri="{FF2B5EF4-FFF2-40B4-BE49-F238E27FC236}">
                <a16:creationId xmlns:a16="http://schemas.microsoft.com/office/drawing/2014/main" id="{9FF90F2A-AD87-4BF9-9968-BFB0EA3EF8D0}"/>
              </a:ext>
            </a:extLst>
          </p:cNvPr>
          <p:cNvPicPr>
            <a:picLocks noChangeAspect="1"/>
          </p:cNvPicPr>
          <p:nvPr/>
        </p:nvPicPr>
        <p:blipFill>
          <a:blip r:embed="rId7"/>
          <a:stretch>
            <a:fillRect/>
          </a:stretch>
        </p:blipFill>
        <p:spPr>
          <a:xfrm>
            <a:off x="5243443" y="1465470"/>
            <a:ext cx="2025374" cy="1353931"/>
          </a:xfrm>
          <a:prstGeom prst="rect">
            <a:avLst/>
          </a:prstGeom>
        </p:spPr>
      </p:pic>
      <p:pic>
        <p:nvPicPr>
          <p:cNvPr id="52" name="Picture 52" descr="A picture containing text, sky, sign, outdoor&#10;&#10;Description automatically generated">
            <a:extLst>
              <a:ext uri="{FF2B5EF4-FFF2-40B4-BE49-F238E27FC236}">
                <a16:creationId xmlns:a16="http://schemas.microsoft.com/office/drawing/2014/main" id="{539D8ABF-5890-4340-887E-6F800901362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287618" y="3718340"/>
            <a:ext cx="1948069" cy="1298713"/>
          </a:xfrm>
          <a:prstGeom prst="rect">
            <a:avLst/>
          </a:prstGeom>
        </p:spPr>
      </p:pic>
      <p:sp>
        <p:nvSpPr>
          <p:cNvPr id="53" name="TextBox 52">
            <a:extLst>
              <a:ext uri="{FF2B5EF4-FFF2-40B4-BE49-F238E27FC236}">
                <a16:creationId xmlns:a16="http://schemas.microsoft.com/office/drawing/2014/main" id="{6CD638DA-7375-460B-83D3-D6E33C85F9D5}"/>
              </a:ext>
            </a:extLst>
          </p:cNvPr>
          <p:cNvSpPr txBox="1"/>
          <p:nvPr/>
        </p:nvSpPr>
        <p:spPr>
          <a:xfrm>
            <a:off x="5287618" y="7126357"/>
            <a:ext cx="1108765" cy="63501"/>
          </a:xfrm>
          <a:prstGeom prst="rect">
            <a:avLst/>
          </a:prstGeom>
        </p:spPr>
        <p:txBody>
          <a:bodyPr>
            <a:normAutofit fontScale="25000" lnSpcReduction="20000"/>
          </a:bodyPr>
          <a:lstStyle/>
          <a:p>
            <a:r>
              <a:rPr lang="en-US">
                <a:hlinkClick r:id="rId9"/>
              </a:rPr>
              <a:t>This Photo</a:t>
            </a:r>
            <a:r>
              <a:rPr lang="en-US"/>
              <a:t> by Unknown author is licensed under </a:t>
            </a:r>
            <a:r>
              <a:rPr lang="en-US">
                <a:hlinkClick r:id="rId10"/>
              </a:rPr>
              <a:t>CC BY-SA</a:t>
            </a:r>
            <a:r>
              <a:rPr lang="en-US"/>
              <a:t>.</a:t>
            </a:r>
          </a:p>
        </p:txBody>
      </p:sp>
    </p:spTree>
    <p:extLst>
      <p:ext uri="{BB962C8B-B14F-4D97-AF65-F5344CB8AC3E}">
        <p14:creationId xmlns:p14="http://schemas.microsoft.com/office/powerpoint/2010/main" val="336940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Lagabreytingar</a:t>
            </a:r>
            <a:r>
              <a:rPr lang="en-GB" dirty="0"/>
              <a:t> 2021 </a:t>
            </a:r>
            <a:r>
              <a:rPr lang="en-GB" dirty="0" err="1"/>
              <a:t>og</a:t>
            </a:r>
            <a:r>
              <a:rPr lang="en-GB" dirty="0"/>
              <a:t> 2022</a:t>
            </a:r>
          </a:p>
        </p:txBody>
      </p:sp>
    </p:spTree>
    <p:extLst>
      <p:ext uri="{BB962C8B-B14F-4D97-AF65-F5344CB8AC3E}">
        <p14:creationId xmlns:p14="http://schemas.microsoft.com/office/powerpoint/2010/main" val="624377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7E781-C4EE-429B-8EF0-097EEF572315}"/>
              </a:ext>
            </a:extLst>
          </p:cNvPr>
          <p:cNvSpPr>
            <a:spLocks noGrp="1"/>
          </p:cNvSpPr>
          <p:nvPr>
            <p:ph type="title"/>
          </p:nvPr>
        </p:nvSpPr>
        <p:spPr>
          <a:xfrm>
            <a:off x="1245072" y="1289765"/>
            <a:ext cx="3651101" cy="4270963"/>
          </a:xfrm>
        </p:spPr>
        <p:txBody>
          <a:bodyPr anchor="ctr">
            <a:normAutofit/>
          </a:bodyPr>
          <a:lstStyle/>
          <a:p>
            <a:pPr algn="ctr"/>
            <a:r>
              <a:rPr lang="en-US" sz="3900">
                <a:solidFill>
                  <a:srgbClr val="FFFFFF"/>
                </a:solidFill>
                <a:cs typeface="Calibri Light"/>
              </a:rPr>
              <a:t>Refsikennd viðurlög eru ekki alltaf gagnleg viðbrögð löggjafans við samfélagslegum álitaefnum</a:t>
            </a:r>
            <a:endParaRPr lang="en-US" sz="3900">
              <a:solidFill>
                <a:srgbClr val="FFFFFF"/>
              </a:solidFill>
            </a:endParaRPr>
          </a:p>
        </p:txBody>
      </p:sp>
      <p:sp>
        <p:nvSpPr>
          <p:cNvPr id="3" name="Content Placeholder 2">
            <a:extLst>
              <a:ext uri="{FF2B5EF4-FFF2-40B4-BE49-F238E27FC236}">
                <a16:creationId xmlns:a16="http://schemas.microsoft.com/office/drawing/2014/main" id="{0D2BA316-B5DD-40E9-AE84-0CCA807BEA76}"/>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2000">
                <a:solidFill>
                  <a:schemeClr val="tx1">
                    <a:alpha val="80000"/>
                  </a:schemeClr>
                </a:solidFill>
                <a:ea typeface="+mn-lt"/>
                <a:cs typeface="+mn-lt"/>
              </a:rPr>
              <a:t>„Það er mikilvæg regla, sem er ekki ætíð virt af löggjafa og stjórnvöldum, að beita beri úrræðum refsivörslukerfisins í hófi og því aðeins, að önnur vægari úrræði nægi ekki til að bera niður á óæskilegri háttsemi. Kanna þarf í hverju tilviki, hvaða úrræði eigi best við og hvort þörf sé á nýrri eða breyttri refsiheimild. Ef svo er talið ætti að gæta þess betur en nú er gert, að sníða refsiheimildir skýrt og hnitmiðað að því atferli, sem nauðsynlegt þykir að leggja refsingu við.“ (Jónatan Þórmundsson, 2008).  </a:t>
            </a:r>
            <a:endParaRPr lang="en-US" sz="2000">
              <a:solidFill>
                <a:schemeClr val="tx1">
                  <a:alpha val="80000"/>
                </a:schemeClr>
              </a:solidFill>
            </a:endParaRPr>
          </a:p>
        </p:txBody>
      </p:sp>
      <p:sp>
        <p:nvSpPr>
          <p:cNvPr id="4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8" name="Straight Connector 4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27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Yfirlit</a:t>
            </a:r>
            <a:endParaRPr lang="en-GB" dirty="0"/>
          </a:p>
        </p:txBody>
      </p:sp>
      <p:sp>
        <p:nvSpPr>
          <p:cNvPr id="3" name="Content Placeholder 2"/>
          <p:cNvSpPr>
            <a:spLocks noGrp="1"/>
          </p:cNvSpPr>
          <p:nvPr>
            <p:ph sz="half" idx="13"/>
          </p:nvPr>
        </p:nvSpPr>
        <p:spPr/>
        <p:txBody>
          <a:bodyPr/>
          <a:lstStyle/>
          <a:p>
            <a:r>
              <a:rPr lang="en-GB" dirty="0" err="1"/>
              <a:t>Umfang</a:t>
            </a:r>
            <a:r>
              <a:rPr lang="en-GB" dirty="0"/>
              <a:t> </a:t>
            </a:r>
            <a:r>
              <a:rPr lang="en-GB" dirty="0" err="1"/>
              <a:t>og</a:t>
            </a:r>
            <a:r>
              <a:rPr lang="en-GB" dirty="0"/>
              <a:t> </a:t>
            </a:r>
            <a:r>
              <a:rPr lang="en-GB" dirty="0" err="1"/>
              <a:t>eðli</a:t>
            </a:r>
            <a:r>
              <a:rPr lang="en-GB" dirty="0"/>
              <a:t> </a:t>
            </a:r>
            <a:r>
              <a:rPr lang="en-GB" dirty="0" err="1"/>
              <a:t>stafrænna</a:t>
            </a:r>
            <a:r>
              <a:rPr lang="en-GB" dirty="0"/>
              <a:t> </a:t>
            </a:r>
            <a:r>
              <a:rPr lang="en-GB" dirty="0" err="1"/>
              <a:t>kynferðisbrota</a:t>
            </a:r>
            <a:endParaRPr lang="en-GB" dirty="0"/>
          </a:p>
          <a:p>
            <a:r>
              <a:rPr lang="en-GB" dirty="0" err="1"/>
              <a:t>Lagabreytingar</a:t>
            </a:r>
            <a:r>
              <a:rPr lang="en-GB" dirty="0"/>
              <a:t> 2021 </a:t>
            </a:r>
            <a:r>
              <a:rPr lang="en-GB" dirty="0" err="1"/>
              <a:t>og</a:t>
            </a:r>
            <a:r>
              <a:rPr lang="en-GB" dirty="0"/>
              <a:t> 2022</a:t>
            </a:r>
          </a:p>
          <a:p>
            <a:r>
              <a:rPr lang="en-GB" dirty="0" err="1"/>
              <a:t>Fyrirmæli</a:t>
            </a:r>
            <a:r>
              <a:rPr lang="en-GB" dirty="0"/>
              <a:t> </a:t>
            </a:r>
            <a:r>
              <a:rPr lang="en-GB" dirty="0" err="1"/>
              <a:t>ríkissaksóknara</a:t>
            </a:r>
            <a:endParaRPr lang="en-GB" dirty="0"/>
          </a:p>
          <a:p>
            <a:r>
              <a:rPr lang="en-GB" dirty="0" err="1"/>
              <a:t>Úrræði</a:t>
            </a:r>
            <a:endParaRPr lang="en-GB" dirty="0"/>
          </a:p>
          <a:p>
            <a:r>
              <a:rPr lang="en-GB" dirty="0" err="1"/>
              <a:t>Afbrotavarnir</a:t>
            </a:r>
            <a:endParaRPr lang="en-GB" dirty="0"/>
          </a:p>
          <a:p>
            <a:endParaRPr lang="en-GB" dirty="0"/>
          </a:p>
          <a:p>
            <a:endParaRPr lang="en-GB" dirty="0"/>
          </a:p>
        </p:txBody>
      </p:sp>
    </p:spTree>
    <p:extLst>
      <p:ext uri="{BB962C8B-B14F-4D97-AF65-F5344CB8AC3E}">
        <p14:creationId xmlns:p14="http://schemas.microsoft.com/office/powerpoint/2010/main" val="311486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Pólítísk</a:t>
            </a:r>
            <a:r>
              <a:rPr lang="en-GB" dirty="0"/>
              <a:t> </a:t>
            </a:r>
            <a:r>
              <a:rPr lang="en-GB" dirty="0" err="1"/>
              <a:t>stefnumörkun</a:t>
            </a:r>
            <a:endParaRPr lang="en-GB" dirty="0"/>
          </a:p>
        </p:txBody>
      </p:sp>
      <p:sp>
        <p:nvSpPr>
          <p:cNvPr id="3" name="Content Placeholder 2"/>
          <p:cNvSpPr>
            <a:spLocks noGrp="1"/>
          </p:cNvSpPr>
          <p:nvPr>
            <p:ph sz="half" idx="13"/>
          </p:nvPr>
        </p:nvSpPr>
        <p:spPr/>
        <p:txBody>
          <a:bodyPr>
            <a:normAutofit fontScale="92500" lnSpcReduction="20000"/>
          </a:bodyPr>
          <a:lstStyle/>
          <a:p>
            <a:r>
              <a:rPr lang="en-US" sz="1800" b="1" dirty="0" err="1">
                <a:solidFill>
                  <a:schemeClr val="tx2"/>
                </a:solidFill>
                <a:latin typeface="Book Antiqua"/>
                <a:cs typeface="Calibri"/>
              </a:rPr>
              <a:t>Stefnuyfirlýsing</a:t>
            </a:r>
            <a:r>
              <a:rPr lang="en-US" sz="1800" b="1" dirty="0">
                <a:solidFill>
                  <a:schemeClr val="tx2"/>
                </a:solidFill>
                <a:latin typeface="Book Antiqua"/>
                <a:cs typeface="Calibri"/>
              </a:rPr>
              <a:t> </a:t>
            </a:r>
            <a:r>
              <a:rPr lang="en-US" sz="1800" b="1" dirty="0" err="1">
                <a:solidFill>
                  <a:schemeClr val="tx2"/>
                </a:solidFill>
                <a:latin typeface="Book Antiqua"/>
                <a:cs typeface="Calibri"/>
              </a:rPr>
              <a:t>ríkisstjórnarinnar</a:t>
            </a:r>
            <a:r>
              <a:rPr lang="en-US" sz="1800" b="1" dirty="0">
                <a:solidFill>
                  <a:schemeClr val="tx2"/>
                </a:solidFill>
                <a:latin typeface="Book Antiqua"/>
                <a:cs typeface="Calibri"/>
              </a:rPr>
              <a:t> 2018 - 2021</a:t>
            </a:r>
            <a:endParaRPr lang="en-US" sz="1800" b="1" dirty="0">
              <a:solidFill>
                <a:schemeClr val="tx2"/>
              </a:solidFill>
              <a:latin typeface="Book Antiqua"/>
            </a:endParaRPr>
          </a:p>
          <a:p>
            <a:pPr lvl="1"/>
            <a:r>
              <a:rPr lang="en-US" sz="1800" dirty="0">
                <a:solidFill>
                  <a:schemeClr val="tx2"/>
                </a:solidFill>
                <a:latin typeface="Book Antiqua"/>
                <a:ea typeface="+mn-lt"/>
                <a:cs typeface="+mn-lt"/>
              </a:rPr>
              <a:t>"</a:t>
            </a:r>
            <a:r>
              <a:rPr lang="en-US" sz="1800" dirty="0" err="1">
                <a:solidFill>
                  <a:schemeClr val="tx2"/>
                </a:solidFill>
                <a:latin typeface="Book Antiqua"/>
                <a:ea typeface="+mn-lt"/>
                <a:cs typeface="+mn-lt"/>
              </a:rPr>
              <a:t>Lagaumhverfi</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kynferðisbrota</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verður</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rýnt</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með</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það</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að</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markmiði</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að</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styrkja</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stöðu</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kærenda</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kynferðisbrota</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Istanbúl-samningurinn</a:t>
            </a:r>
            <a:r>
              <a:rPr lang="en-US" sz="1800" dirty="0">
                <a:solidFill>
                  <a:schemeClr val="tx2"/>
                </a:solidFill>
                <a:latin typeface="Book Antiqua"/>
                <a:ea typeface="+mn-lt"/>
                <a:cs typeface="+mn-lt"/>
              </a:rPr>
              <a:t> um </a:t>
            </a:r>
            <a:r>
              <a:rPr lang="en-US" sz="1800" dirty="0" err="1">
                <a:solidFill>
                  <a:schemeClr val="tx2"/>
                </a:solidFill>
                <a:latin typeface="Book Antiqua"/>
                <a:ea typeface="+mn-lt"/>
                <a:cs typeface="+mn-lt"/>
              </a:rPr>
              <a:t>forvarnir</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og</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baráttu</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gegn</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ofbeldi</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gegn</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konum</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og</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heimilisofbeldi</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verður</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fullgiltur</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Ríkisstjórnin</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mun</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enn</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fremur</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standa</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fyrir</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gerð</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áætlunar</a:t>
            </a:r>
            <a:r>
              <a:rPr lang="en-US" sz="1800" dirty="0">
                <a:solidFill>
                  <a:schemeClr val="tx2"/>
                </a:solidFill>
                <a:latin typeface="Book Antiqua"/>
                <a:ea typeface="+mn-lt"/>
                <a:cs typeface="+mn-lt"/>
              </a:rPr>
              <a:t> í </a:t>
            </a:r>
            <a:r>
              <a:rPr lang="en-US" sz="1800" dirty="0" err="1">
                <a:solidFill>
                  <a:schemeClr val="tx2"/>
                </a:solidFill>
                <a:latin typeface="Book Antiqua"/>
                <a:ea typeface="+mn-lt"/>
                <a:cs typeface="+mn-lt"/>
              </a:rPr>
              <a:t>samstarfi</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við</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sveitarfélögin</a:t>
            </a:r>
            <a:r>
              <a:rPr lang="en-US" sz="1800" dirty="0">
                <a:solidFill>
                  <a:schemeClr val="tx2"/>
                </a:solidFill>
                <a:latin typeface="Book Antiqua"/>
                <a:ea typeface="+mn-lt"/>
                <a:cs typeface="+mn-lt"/>
              </a:rPr>
              <a:t> um </a:t>
            </a:r>
            <a:r>
              <a:rPr lang="en-US" sz="1800" dirty="0" err="1">
                <a:solidFill>
                  <a:schemeClr val="tx2"/>
                </a:solidFill>
                <a:latin typeface="Book Antiqua"/>
                <a:ea typeface="+mn-lt"/>
                <a:cs typeface="+mn-lt"/>
              </a:rPr>
              <a:t>að</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útrýma</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kynbundnu</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ofbeldi</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ekki</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síst</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stafrænu</a:t>
            </a:r>
            <a:r>
              <a:rPr lang="en-US" sz="1800" dirty="0">
                <a:solidFill>
                  <a:schemeClr val="tx2"/>
                </a:solidFill>
                <a:latin typeface="Book Antiqua"/>
                <a:ea typeface="+mn-lt"/>
                <a:cs typeface="+mn-lt"/>
              </a:rPr>
              <a:t> </a:t>
            </a:r>
            <a:r>
              <a:rPr lang="en-US" sz="1800" dirty="0" err="1">
                <a:solidFill>
                  <a:schemeClr val="tx2"/>
                </a:solidFill>
                <a:latin typeface="Book Antiqua"/>
                <a:ea typeface="+mn-lt"/>
                <a:cs typeface="+mn-lt"/>
              </a:rPr>
              <a:t>kynferðisofbeldi</a:t>
            </a:r>
            <a:r>
              <a:rPr lang="en-US" sz="1800" dirty="0">
                <a:solidFill>
                  <a:schemeClr val="tx2"/>
                </a:solidFill>
                <a:latin typeface="Book Antiqua"/>
                <a:ea typeface="+mn-lt"/>
                <a:cs typeface="+mn-lt"/>
              </a:rPr>
              <a:t>."</a:t>
            </a:r>
            <a:endParaRPr lang="en-US" sz="1800" b="1" dirty="0">
              <a:solidFill>
                <a:schemeClr val="tx2"/>
              </a:solidFill>
              <a:latin typeface="Book Antiqua"/>
              <a:cs typeface="Calibri"/>
            </a:endParaRPr>
          </a:p>
          <a:p>
            <a:r>
              <a:rPr lang="en-US" sz="1800" b="1" dirty="0" err="1">
                <a:solidFill>
                  <a:schemeClr val="tx2"/>
                </a:solidFill>
                <a:latin typeface="Book Antiqua"/>
                <a:cs typeface="Calibri"/>
              </a:rPr>
              <a:t>Ráðherranefnd</a:t>
            </a:r>
            <a:r>
              <a:rPr lang="en-US" sz="1800" b="1" dirty="0">
                <a:solidFill>
                  <a:schemeClr val="tx2"/>
                </a:solidFill>
                <a:latin typeface="Book Antiqua"/>
                <a:cs typeface="Calibri"/>
              </a:rPr>
              <a:t> um </a:t>
            </a:r>
            <a:r>
              <a:rPr lang="en-US" sz="1800" b="1" dirty="0" err="1">
                <a:solidFill>
                  <a:schemeClr val="tx2"/>
                </a:solidFill>
                <a:latin typeface="Book Antiqua"/>
                <a:cs typeface="Calibri"/>
              </a:rPr>
              <a:t>jafnréttismál</a:t>
            </a:r>
            <a:endParaRPr lang="en-US" sz="1800" b="1" dirty="0">
              <a:solidFill>
                <a:schemeClr val="tx2"/>
              </a:solidFill>
              <a:latin typeface="Book Antiqua"/>
            </a:endParaRPr>
          </a:p>
          <a:p>
            <a:r>
              <a:rPr lang="en-US" sz="1800" b="1" dirty="0" err="1">
                <a:solidFill>
                  <a:schemeClr val="tx2"/>
                </a:solidFill>
                <a:latin typeface="Book Antiqua"/>
              </a:rPr>
              <a:t>Stýrihópur</a:t>
            </a:r>
            <a:r>
              <a:rPr lang="en-US" sz="1800" b="1" dirty="0">
                <a:solidFill>
                  <a:schemeClr val="tx2"/>
                </a:solidFill>
                <a:latin typeface="Book Antiqua"/>
              </a:rPr>
              <a:t> um </a:t>
            </a:r>
            <a:r>
              <a:rPr lang="en-US" sz="1800" b="1" dirty="0" err="1">
                <a:solidFill>
                  <a:schemeClr val="tx2"/>
                </a:solidFill>
                <a:latin typeface="Book Antiqua"/>
              </a:rPr>
              <a:t>heildstæðar</a:t>
            </a:r>
            <a:r>
              <a:rPr lang="en-US" sz="1800" b="1" dirty="0">
                <a:solidFill>
                  <a:schemeClr val="tx2"/>
                </a:solidFill>
                <a:latin typeface="Book Antiqua"/>
              </a:rPr>
              <a:t> </a:t>
            </a:r>
            <a:r>
              <a:rPr lang="en-US" sz="1800" b="1" dirty="0" err="1">
                <a:solidFill>
                  <a:schemeClr val="tx2"/>
                </a:solidFill>
                <a:latin typeface="Book Antiqua"/>
              </a:rPr>
              <a:t>úrbætur</a:t>
            </a:r>
            <a:r>
              <a:rPr lang="en-US" sz="1800" b="1" dirty="0">
                <a:solidFill>
                  <a:schemeClr val="tx2"/>
                </a:solidFill>
                <a:latin typeface="Book Antiqua"/>
              </a:rPr>
              <a:t> </a:t>
            </a:r>
            <a:r>
              <a:rPr lang="en-US" sz="1800" b="1" dirty="0" err="1">
                <a:solidFill>
                  <a:schemeClr val="tx2"/>
                </a:solidFill>
                <a:latin typeface="Book Antiqua"/>
              </a:rPr>
              <a:t>að</a:t>
            </a:r>
            <a:r>
              <a:rPr lang="en-US" sz="1800" b="1" dirty="0">
                <a:solidFill>
                  <a:schemeClr val="tx2"/>
                </a:solidFill>
                <a:latin typeface="Book Antiqua"/>
              </a:rPr>
              <a:t> </a:t>
            </a:r>
            <a:r>
              <a:rPr lang="en-US" sz="1800" b="1" dirty="0" err="1">
                <a:solidFill>
                  <a:schemeClr val="tx2"/>
                </a:solidFill>
                <a:latin typeface="Book Antiqua"/>
              </a:rPr>
              <a:t>því</a:t>
            </a:r>
            <a:r>
              <a:rPr lang="en-US" sz="1800" b="1" dirty="0">
                <a:solidFill>
                  <a:schemeClr val="tx2"/>
                </a:solidFill>
                <a:latin typeface="Book Antiqua"/>
              </a:rPr>
              <a:t> </a:t>
            </a:r>
            <a:r>
              <a:rPr lang="en-US" sz="1800" b="1" dirty="0" err="1">
                <a:solidFill>
                  <a:schemeClr val="tx2"/>
                </a:solidFill>
                <a:latin typeface="Book Antiqua"/>
              </a:rPr>
              <a:t>er</a:t>
            </a:r>
            <a:r>
              <a:rPr lang="en-US" sz="1800" b="1" dirty="0">
                <a:solidFill>
                  <a:schemeClr val="tx2"/>
                </a:solidFill>
                <a:latin typeface="Book Antiqua"/>
              </a:rPr>
              <a:t> </a:t>
            </a:r>
            <a:r>
              <a:rPr lang="en-US" sz="1800" b="1" dirty="0" err="1">
                <a:solidFill>
                  <a:schemeClr val="tx2"/>
                </a:solidFill>
                <a:latin typeface="Book Antiqua"/>
              </a:rPr>
              <a:t>varðar</a:t>
            </a:r>
            <a:r>
              <a:rPr lang="en-US" sz="1800" b="1" dirty="0">
                <a:solidFill>
                  <a:schemeClr val="tx2"/>
                </a:solidFill>
                <a:latin typeface="Book Antiqua"/>
              </a:rPr>
              <a:t> </a:t>
            </a:r>
            <a:r>
              <a:rPr lang="en-US" sz="1800" b="1" dirty="0" err="1">
                <a:solidFill>
                  <a:schemeClr val="tx2"/>
                </a:solidFill>
                <a:latin typeface="Book Antiqua"/>
              </a:rPr>
              <a:t>kynferðislegt</a:t>
            </a:r>
            <a:r>
              <a:rPr lang="en-US" sz="1800" b="1" dirty="0">
                <a:solidFill>
                  <a:schemeClr val="tx2"/>
                </a:solidFill>
                <a:latin typeface="Book Antiqua"/>
              </a:rPr>
              <a:t> </a:t>
            </a:r>
            <a:r>
              <a:rPr lang="en-US" sz="1800" b="1" dirty="0" err="1">
                <a:solidFill>
                  <a:schemeClr val="tx2"/>
                </a:solidFill>
                <a:latin typeface="Book Antiqua"/>
              </a:rPr>
              <a:t>ofbeldi</a:t>
            </a:r>
            <a:endParaRPr lang="en-US" sz="1800" dirty="0">
              <a:solidFill>
                <a:schemeClr val="tx2"/>
              </a:solidFill>
              <a:latin typeface="Book Antiqua"/>
              <a:cs typeface="Calibri" panose="020F0502020204030204"/>
            </a:endParaRPr>
          </a:p>
          <a:p>
            <a:pPr lvl="1"/>
            <a:r>
              <a:rPr lang="en-US" sz="1800" b="1" dirty="0">
                <a:solidFill>
                  <a:schemeClr val="tx2"/>
                </a:solidFill>
                <a:latin typeface="Book Antiqua"/>
                <a:cs typeface="Calibri"/>
              </a:rPr>
              <a:t>"</a:t>
            </a:r>
            <a:r>
              <a:rPr lang="en-US" sz="1800" b="1" dirty="0" err="1">
                <a:solidFill>
                  <a:schemeClr val="tx2"/>
                </a:solidFill>
                <a:latin typeface="Book Antiqua"/>
                <a:cs typeface="Calibri"/>
              </a:rPr>
              <a:t>Móta</a:t>
            </a:r>
            <a:r>
              <a:rPr lang="en-US" sz="1800" b="1" dirty="0">
                <a:solidFill>
                  <a:schemeClr val="tx2"/>
                </a:solidFill>
                <a:latin typeface="Book Antiqua"/>
                <a:cs typeface="Calibri"/>
              </a:rPr>
              <a:t> </a:t>
            </a:r>
            <a:r>
              <a:rPr lang="en-US" sz="1800" b="1" dirty="0" err="1">
                <a:solidFill>
                  <a:schemeClr val="tx2"/>
                </a:solidFill>
                <a:latin typeface="Book Antiqua"/>
                <a:cs typeface="Calibri"/>
              </a:rPr>
              <a:t>stefnu</a:t>
            </a:r>
            <a:r>
              <a:rPr lang="en-US" sz="1800" b="1" dirty="0">
                <a:solidFill>
                  <a:schemeClr val="tx2"/>
                </a:solidFill>
                <a:latin typeface="Book Antiqua"/>
                <a:cs typeface="Calibri"/>
              </a:rPr>
              <a:t> um </a:t>
            </a:r>
            <a:r>
              <a:rPr lang="en-US" sz="1800" b="1" dirty="0" err="1">
                <a:solidFill>
                  <a:schemeClr val="tx2"/>
                </a:solidFill>
                <a:latin typeface="Book Antiqua"/>
                <a:cs typeface="Calibri"/>
              </a:rPr>
              <a:t>aðgerðir</a:t>
            </a:r>
            <a:r>
              <a:rPr lang="en-US" sz="1800" b="1" dirty="0">
                <a:solidFill>
                  <a:schemeClr val="tx2"/>
                </a:solidFill>
                <a:latin typeface="Book Antiqua"/>
                <a:cs typeface="Calibri"/>
              </a:rPr>
              <a:t> </a:t>
            </a:r>
            <a:r>
              <a:rPr lang="en-US" sz="1800" b="1" dirty="0" err="1">
                <a:solidFill>
                  <a:schemeClr val="tx2"/>
                </a:solidFill>
                <a:latin typeface="Book Antiqua"/>
                <a:cs typeface="Calibri"/>
              </a:rPr>
              <a:t>gegn</a:t>
            </a:r>
            <a:r>
              <a:rPr lang="en-US" sz="1800" b="1" dirty="0">
                <a:solidFill>
                  <a:schemeClr val="tx2"/>
                </a:solidFill>
                <a:latin typeface="Book Antiqua"/>
                <a:cs typeface="Calibri"/>
              </a:rPr>
              <a:t> </a:t>
            </a:r>
            <a:r>
              <a:rPr lang="en-US" sz="1800" b="1" dirty="0" err="1">
                <a:solidFill>
                  <a:schemeClr val="tx2"/>
                </a:solidFill>
                <a:latin typeface="Book Antiqua"/>
                <a:cs typeface="Calibri"/>
              </a:rPr>
              <a:t>stafrænu</a:t>
            </a:r>
            <a:r>
              <a:rPr lang="en-US" sz="1800" b="1" dirty="0">
                <a:solidFill>
                  <a:schemeClr val="tx2"/>
                </a:solidFill>
                <a:latin typeface="Book Antiqua"/>
                <a:cs typeface="Calibri"/>
              </a:rPr>
              <a:t> </a:t>
            </a:r>
            <a:r>
              <a:rPr lang="en-US" sz="1800" b="1" dirty="0" err="1">
                <a:solidFill>
                  <a:schemeClr val="tx2"/>
                </a:solidFill>
                <a:latin typeface="Book Antiqua"/>
                <a:cs typeface="Calibri"/>
              </a:rPr>
              <a:t>kynferðisofbeldi</a:t>
            </a:r>
            <a:r>
              <a:rPr lang="en-US" sz="1800" b="1" dirty="0">
                <a:solidFill>
                  <a:schemeClr val="tx2"/>
                </a:solidFill>
                <a:latin typeface="Book Antiqua"/>
                <a:cs typeface="Calibri"/>
              </a:rPr>
              <a:t>"</a:t>
            </a:r>
          </a:p>
          <a:p>
            <a:endParaRPr lang="en-GB" dirty="0">
              <a:solidFill>
                <a:schemeClr val="tx2"/>
              </a:solidFill>
            </a:endParaRPr>
          </a:p>
        </p:txBody>
      </p:sp>
      <p:pic>
        <p:nvPicPr>
          <p:cNvPr id="5" name="Content Placeholder 4" descr="Text, letter&#10;&#10;Description automatically generated">
            <a:extLst>
              <a:ext uri="{FF2B5EF4-FFF2-40B4-BE49-F238E27FC236}">
                <a16:creationId xmlns:a16="http://schemas.microsoft.com/office/drawing/2014/main" id="{86146864-2EEA-419E-979E-19B6D0DC2185}"/>
              </a:ext>
            </a:extLst>
          </p:cNvPr>
          <p:cNvPicPr>
            <a:picLocks noGrp="1" noChangeAspect="1"/>
          </p:cNvPicPr>
          <p:nvPr>
            <p:ph sz="half" idx="14"/>
          </p:nvPr>
        </p:nvPicPr>
        <p:blipFill>
          <a:blip r:embed="rId3"/>
          <a:stretch>
            <a:fillRect/>
          </a:stretch>
        </p:blipFill>
        <p:spPr>
          <a:xfrm>
            <a:off x="958925" y="1844675"/>
            <a:ext cx="3873350" cy="4351338"/>
          </a:xfrm>
          <a:prstGeom prst="rect">
            <a:avLst/>
          </a:prstGeom>
        </p:spPr>
      </p:pic>
    </p:spTree>
    <p:extLst>
      <p:ext uri="{BB962C8B-B14F-4D97-AF65-F5344CB8AC3E}">
        <p14:creationId xmlns:p14="http://schemas.microsoft.com/office/powerpoint/2010/main" val="3166719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3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AE88DB95-00E0-421C-9D02-893AC8B5D8B3}"/>
              </a:ext>
            </a:extLst>
          </p:cNvPr>
          <p:cNvPicPr>
            <a:picLocks noChangeAspect="1"/>
          </p:cNvPicPr>
          <p:nvPr/>
        </p:nvPicPr>
        <p:blipFill>
          <a:blip r:embed="rId2"/>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69530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6C815DE-B802-4092-92FA-5C22788A4537}"/>
              </a:ext>
            </a:extLst>
          </p:cNvPr>
          <p:cNvPicPr>
            <a:picLocks noChangeAspect="1"/>
          </p:cNvPicPr>
          <p:nvPr/>
        </p:nvPicPr>
        <p:blipFill rotWithShape="1">
          <a:blip r:embed="rId2">
            <a:alphaModFix amt="35000"/>
          </a:blip>
          <a:srcRect t="3691" r="-2" b="11912"/>
          <a:stretch/>
        </p:blipFill>
        <p:spPr>
          <a:xfrm>
            <a:off x="20" y="10"/>
            <a:ext cx="12191980" cy="6857990"/>
          </a:xfrm>
          <a:prstGeom prst="rect">
            <a:avLst/>
          </a:prstGeom>
        </p:spPr>
      </p:pic>
      <p:sp>
        <p:nvSpPr>
          <p:cNvPr id="2" name="Title 1">
            <a:extLst>
              <a:ext uri="{FF2B5EF4-FFF2-40B4-BE49-F238E27FC236}">
                <a16:creationId xmlns:a16="http://schemas.microsoft.com/office/drawing/2014/main" id="{E5DE2E78-C8F6-4CD7-AF95-E8D9B5CE4042}"/>
              </a:ext>
            </a:extLst>
          </p:cNvPr>
          <p:cNvSpPr>
            <a:spLocks noGrp="1"/>
          </p:cNvSpPr>
          <p:nvPr>
            <p:ph type="title"/>
          </p:nvPr>
        </p:nvSpPr>
        <p:spPr/>
        <p:txBody>
          <a:bodyPr>
            <a:normAutofit/>
          </a:bodyPr>
          <a:lstStyle/>
          <a:p>
            <a:r>
              <a:rPr lang="en-US">
                <a:solidFill>
                  <a:srgbClr val="FFFFFF"/>
                </a:solidFill>
                <a:cs typeface="Calibri Light"/>
              </a:rPr>
              <a:t>Kjarni </a:t>
            </a:r>
            <a:endParaRPr lang="en-US">
              <a:solidFill>
                <a:srgbClr val="FFFFFF"/>
              </a:solidFill>
            </a:endParaRPr>
          </a:p>
        </p:txBody>
      </p:sp>
      <p:graphicFrame>
        <p:nvGraphicFramePr>
          <p:cNvPr id="14" name="Content Placeholder 2">
            <a:extLst>
              <a:ext uri="{FF2B5EF4-FFF2-40B4-BE49-F238E27FC236}">
                <a16:creationId xmlns:a16="http://schemas.microsoft.com/office/drawing/2014/main" id="{E7C5CC55-9563-451D-B8A1-B0F3813CA34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732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Breytingar</a:t>
            </a:r>
            <a:r>
              <a:rPr lang="en-GB" dirty="0"/>
              <a:t> á </a:t>
            </a:r>
            <a:r>
              <a:rPr lang="en-GB" dirty="0" err="1"/>
              <a:t>ákvæði</a:t>
            </a:r>
            <a:r>
              <a:rPr lang="en-GB" dirty="0"/>
              <a:t> um </a:t>
            </a:r>
            <a:r>
              <a:rPr lang="en-GB" dirty="0" err="1"/>
              <a:t>barnaníð</a:t>
            </a:r>
            <a:r>
              <a:rPr lang="en-GB" dirty="0"/>
              <a:t> 2022</a:t>
            </a:r>
          </a:p>
        </p:txBody>
      </p:sp>
      <p:sp>
        <p:nvSpPr>
          <p:cNvPr id="3" name="Content Placeholder 2"/>
          <p:cNvSpPr>
            <a:spLocks noGrp="1"/>
          </p:cNvSpPr>
          <p:nvPr>
            <p:ph sz="half" idx="13"/>
          </p:nvPr>
        </p:nvSpPr>
        <p:spPr/>
        <p:txBody>
          <a:bodyPr>
            <a:normAutofit fontScale="55000" lnSpcReduction="20000"/>
          </a:bodyPr>
          <a:lstStyle/>
          <a:p>
            <a:r>
              <a:rPr lang="en-GB" dirty="0"/>
              <a:t>3. gr.</a:t>
            </a:r>
          </a:p>
          <a:p>
            <a:r>
              <a:rPr lang="en-GB" dirty="0"/>
              <a:t>     210. gr. a </a:t>
            </a:r>
            <a:r>
              <a:rPr lang="en-GB" dirty="0" err="1"/>
              <a:t>laganna</a:t>
            </a:r>
            <a:r>
              <a:rPr lang="en-GB" dirty="0"/>
              <a:t> </a:t>
            </a:r>
            <a:r>
              <a:rPr lang="en-GB" dirty="0" err="1"/>
              <a:t>orðast</a:t>
            </a:r>
            <a:r>
              <a:rPr lang="en-GB" dirty="0"/>
              <a:t> </a:t>
            </a:r>
            <a:r>
              <a:rPr lang="en-GB" dirty="0" err="1"/>
              <a:t>svo</a:t>
            </a:r>
            <a:r>
              <a:rPr lang="en-GB" dirty="0"/>
              <a:t>:</a:t>
            </a:r>
            <a:br>
              <a:rPr lang="en-GB" dirty="0"/>
            </a:br>
            <a:r>
              <a:rPr lang="en-GB" dirty="0"/>
              <a:t>     </a:t>
            </a:r>
            <a:r>
              <a:rPr lang="en-GB" dirty="0" err="1"/>
              <a:t>Hver</a:t>
            </a:r>
            <a:r>
              <a:rPr lang="en-GB" dirty="0"/>
              <a:t> </a:t>
            </a:r>
            <a:r>
              <a:rPr lang="en-GB" dirty="0" err="1"/>
              <a:t>sem</a:t>
            </a:r>
            <a:r>
              <a:rPr lang="en-GB" dirty="0"/>
              <a:t> </a:t>
            </a:r>
            <a:r>
              <a:rPr lang="en-GB" dirty="0" err="1"/>
              <a:t>framleiðir</a:t>
            </a:r>
            <a:r>
              <a:rPr lang="en-GB" dirty="0"/>
              <a:t>, </a:t>
            </a:r>
            <a:r>
              <a:rPr lang="en-GB" dirty="0" err="1"/>
              <a:t>flytur</a:t>
            </a:r>
            <a:r>
              <a:rPr lang="en-GB" dirty="0"/>
              <a:t> inn, </a:t>
            </a:r>
            <a:r>
              <a:rPr lang="en-GB" dirty="0" err="1"/>
              <a:t>aflar</a:t>
            </a:r>
            <a:r>
              <a:rPr lang="en-GB" dirty="0"/>
              <a:t> </a:t>
            </a:r>
            <a:r>
              <a:rPr lang="en-GB" dirty="0" err="1"/>
              <a:t>sér</a:t>
            </a:r>
            <a:r>
              <a:rPr lang="en-GB" dirty="0"/>
              <a:t> </a:t>
            </a:r>
            <a:r>
              <a:rPr lang="en-GB" dirty="0" err="1"/>
              <a:t>eða</a:t>
            </a:r>
            <a:r>
              <a:rPr lang="en-GB" dirty="0"/>
              <a:t> </a:t>
            </a:r>
            <a:r>
              <a:rPr lang="en-GB" dirty="0" err="1"/>
              <a:t>öðrum</a:t>
            </a:r>
            <a:r>
              <a:rPr lang="en-GB" dirty="0"/>
              <a:t>, </a:t>
            </a:r>
            <a:r>
              <a:rPr lang="en-GB" dirty="0" err="1"/>
              <a:t>dreifir</a:t>
            </a:r>
            <a:r>
              <a:rPr lang="en-GB" dirty="0"/>
              <a:t> </a:t>
            </a:r>
            <a:r>
              <a:rPr lang="en-GB" dirty="0" err="1"/>
              <a:t>eða</a:t>
            </a:r>
            <a:r>
              <a:rPr lang="en-GB" dirty="0"/>
              <a:t> </a:t>
            </a:r>
            <a:r>
              <a:rPr lang="en-GB" dirty="0" err="1"/>
              <a:t>hefur</a:t>
            </a:r>
            <a:r>
              <a:rPr lang="en-GB" dirty="0"/>
              <a:t> í </a:t>
            </a:r>
            <a:r>
              <a:rPr lang="en-GB" dirty="0" err="1"/>
              <a:t>vörslum</a:t>
            </a:r>
            <a:r>
              <a:rPr lang="en-GB" dirty="0"/>
              <a:t> </a:t>
            </a:r>
            <a:r>
              <a:rPr lang="en-GB" dirty="0" err="1"/>
              <a:t>sínum</a:t>
            </a:r>
            <a:r>
              <a:rPr lang="en-GB" dirty="0"/>
              <a:t> </a:t>
            </a:r>
            <a:r>
              <a:rPr lang="en-GB" dirty="0" err="1"/>
              <a:t>myndefni</a:t>
            </a:r>
            <a:r>
              <a:rPr lang="en-GB" dirty="0"/>
              <a:t> </a:t>
            </a:r>
            <a:r>
              <a:rPr lang="en-GB" dirty="0" err="1"/>
              <a:t>sem</a:t>
            </a:r>
            <a:r>
              <a:rPr lang="en-GB" dirty="0"/>
              <a:t> </a:t>
            </a:r>
            <a:r>
              <a:rPr lang="en-GB" dirty="0" err="1"/>
              <a:t>sýnir</a:t>
            </a:r>
            <a:r>
              <a:rPr lang="en-GB" dirty="0"/>
              <a:t> </a:t>
            </a:r>
            <a:r>
              <a:rPr lang="en-GB" dirty="0" err="1"/>
              <a:t>kynferðislega</a:t>
            </a:r>
            <a:r>
              <a:rPr lang="en-GB" dirty="0"/>
              <a:t> </a:t>
            </a:r>
            <a:r>
              <a:rPr lang="en-GB" dirty="0" err="1"/>
              <a:t>misnotkun</a:t>
            </a:r>
            <a:r>
              <a:rPr lang="en-GB" dirty="0"/>
              <a:t> á </a:t>
            </a:r>
            <a:r>
              <a:rPr lang="en-GB" dirty="0" err="1"/>
              <a:t>barni</a:t>
            </a:r>
            <a:r>
              <a:rPr lang="en-GB" dirty="0"/>
              <a:t> </a:t>
            </a:r>
            <a:r>
              <a:rPr lang="en-GB" dirty="0" err="1"/>
              <a:t>eða</a:t>
            </a:r>
            <a:r>
              <a:rPr lang="en-GB" dirty="0"/>
              <a:t> </a:t>
            </a:r>
            <a:r>
              <a:rPr lang="en-GB" dirty="0" err="1"/>
              <a:t>sýnir</a:t>
            </a:r>
            <a:r>
              <a:rPr lang="en-GB" dirty="0"/>
              <a:t> barn á </a:t>
            </a:r>
            <a:r>
              <a:rPr lang="en-GB" dirty="0" err="1"/>
              <a:t>kynferðislegan</a:t>
            </a:r>
            <a:r>
              <a:rPr lang="en-GB" dirty="0"/>
              <a:t> </a:t>
            </a:r>
            <a:r>
              <a:rPr lang="en-GB" dirty="0" err="1"/>
              <a:t>hátt</a:t>
            </a:r>
            <a:r>
              <a:rPr lang="en-GB" dirty="0"/>
              <a:t> </a:t>
            </a:r>
            <a:r>
              <a:rPr lang="en-GB" dirty="0" err="1"/>
              <a:t>skal</a:t>
            </a:r>
            <a:r>
              <a:rPr lang="en-GB" dirty="0"/>
              <a:t> </a:t>
            </a:r>
            <a:r>
              <a:rPr lang="en-GB" dirty="0" err="1"/>
              <a:t>sæta</a:t>
            </a:r>
            <a:r>
              <a:rPr lang="en-GB" dirty="0"/>
              <a:t> </a:t>
            </a:r>
            <a:r>
              <a:rPr lang="en-GB" dirty="0" err="1"/>
              <a:t>sektum</a:t>
            </a:r>
            <a:r>
              <a:rPr lang="en-GB" dirty="0"/>
              <a:t> </a:t>
            </a:r>
            <a:r>
              <a:rPr lang="en-GB" dirty="0" err="1"/>
              <a:t>eða</a:t>
            </a:r>
            <a:r>
              <a:rPr lang="en-GB" dirty="0"/>
              <a:t> </a:t>
            </a:r>
            <a:r>
              <a:rPr lang="en-GB" dirty="0" err="1"/>
              <a:t>fangelsi</a:t>
            </a:r>
            <a:r>
              <a:rPr lang="en-GB" dirty="0"/>
              <a:t> </a:t>
            </a:r>
            <a:r>
              <a:rPr lang="en-GB" dirty="0" err="1"/>
              <a:t>allt</a:t>
            </a:r>
            <a:r>
              <a:rPr lang="en-GB" dirty="0"/>
              <a:t> </a:t>
            </a:r>
            <a:r>
              <a:rPr lang="en-GB" dirty="0" err="1"/>
              <a:t>að</a:t>
            </a:r>
            <a:r>
              <a:rPr lang="en-GB" dirty="0"/>
              <a:t> 6 </a:t>
            </a:r>
            <a:r>
              <a:rPr lang="en-GB" dirty="0" err="1"/>
              <a:t>árum</a:t>
            </a:r>
            <a:r>
              <a:rPr lang="en-GB" dirty="0"/>
              <a:t>. </a:t>
            </a:r>
            <a:r>
              <a:rPr lang="en-GB" dirty="0" err="1"/>
              <a:t>Við</a:t>
            </a:r>
            <a:r>
              <a:rPr lang="en-GB" dirty="0"/>
              <a:t> mat á </a:t>
            </a:r>
            <a:r>
              <a:rPr lang="en-GB" dirty="0" err="1"/>
              <a:t>grófleika</a:t>
            </a:r>
            <a:r>
              <a:rPr lang="en-GB" dirty="0"/>
              <a:t> </a:t>
            </a:r>
            <a:r>
              <a:rPr lang="en-GB" dirty="0" err="1"/>
              <a:t>verknaðar</a:t>
            </a:r>
            <a:r>
              <a:rPr lang="en-GB" dirty="0"/>
              <a:t> </a:t>
            </a:r>
            <a:r>
              <a:rPr lang="en-GB" dirty="0" err="1"/>
              <a:t>skal</a:t>
            </a:r>
            <a:r>
              <a:rPr lang="en-GB" dirty="0"/>
              <a:t> </a:t>
            </a:r>
            <a:r>
              <a:rPr lang="en-GB" dirty="0" err="1"/>
              <a:t>sérstaklega</a:t>
            </a:r>
            <a:r>
              <a:rPr lang="en-GB" dirty="0"/>
              <a:t> </a:t>
            </a:r>
            <a:r>
              <a:rPr lang="en-GB" dirty="0" err="1"/>
              <a:t>líta</a:t>
            </a:r>
            <a:r>
              <a:rPr lang="en-GB" dirty="0"/>
              <a:t> </a:t>
            </a:r>
            <a:r>
              <a:rPr lang="en-GB" dirty="0" err="1"/>
              <a:t>til</a:t>
            </a:r>
            <a:r>
              <a:rPr lang="en-GB" dirty="0"/>
              <a:t> </a:t>
            </a:r>
            <a:r>
              <a:rPr lang="en-GB" dirty="0" err="1"/>
              <a:t>umfangs</a:t>
            </a:r>
            <a:r>
              <a:rPr lang="en-GB" dirty="0"/>
              <a:t> </a:t>
            </a:r>
            <a:r>
              <a:rPr lang="en-GB" dirty="0" err="1"/>
              <a:t>brots</a:t>
            </a:r>
            <a:r>
              <a:rPr lang="en-GB" dirty="0"/>
              <a:t>, </a:t>
            </a:r>
            <a:r>
              <a:rPr lang="en-GB" dirty="0" err="1"/>
              <a:t>hvort</a:t>
            </a:r>
            <a:r>
              <a:rPr lang="en-GB" dirty="0"/>
              <a:t> </a:t>
            </a:r>
            <a:r>
              <a:rPr lang="en-GB" dirty="0" err="1"/>
              <a:t>það</a:t>
            </a:r>
            <a:r>
              <a:rPr lang="en-GB" dirty="0"/>
              <a:t> </a:t>
            </a:r>
            <a:r>
              <a:rPr lang="en-GB" dirty="0" err="1"/>
              <a:t>sé</a:t>
            </a:r>
            <a:r>
              <a:rPr lang="en-GB" dirty="0"/>
              <a:t> </a:t>
            </a:r>
            <a:r>
              <a:rPr lang="en-GB" dirty="0" err="1"/>
              <a:t>framið</a:t>
            </a:r>
            <a:r>
              <a:rPr lang="en-GB" dirty="0"/>
              <a:t> á </a:t>
            </a:r>
            <a:r>
              <a:rPr lang="en-GB" dirty="0" err="1"/>
              <a:t>kerfisbundinn</a:t>
            </a:r>
            <a:r>
              <a:rPr lang="en-GB" dirty="0"/>
              <a:t> </a:t>
            </a:r>
            <a:r>
              <a:rPr lang="en-GB" dirty="0" err="1"/>
              <a:t>eða</a:t>
            </a:r>
            <a:r>
              <a:rPr lang="en-GB" dirty="0"/>
              <a:t> </a:t>
            </a:r>
            <a:r>
              <a:rPr lang="en-GB" dirty="0" err="1"/>
              <a:t>skipulagðan</a:t>
            </a:r>
            <a:r>
              <a:rPr lang="en-GB" dirty="0"/>
              <a:t> </a:t>
            </a:r>
            <a:r>
              <a:rPr lang="en-GB" dirty="0" err="1"/>
              <a:t>hátt</a:t>
            </a:r>
            <a:r>
              <a:rPr lang="en-GB" dirty="0"/>
              <a:t>, </a:t>
            </a:r>
            <a:r>
              <a:rPr lang="en-GB" dirty="0" err="1"/>
              <a:t>hvort</a:t>
            </a:r>
            <a:r>
              <a:rPr lang="en-GB" dirty="0"/>
              <a:t> </a:t>
            </a:r>
            <a:r>
              <a:rPr lang="en-GB" dirty="0" err="1"/>
              <a:t>lífi</a:t>
            </a:r>
            <a:r>
              <a:rPr lang="en-GB" dirty="0"/>
              <a:t> barns </a:t>
            </a:r>
            <a:r>
              <a:rPr lang="en-GB" dirty="0" err="1"/>
              <a:t>hafi</a:t>
            </a:r>
            <a:r>
              <a:rPr lang="en-GB" dirty="0"/>
              <a:t> </a:t>
            </a:r>
            <a:r>
              <a:rPr lang="en-GB" dirty="0" err="1"/>
              <a:t>verið</a:t>
            </a:r>
            <a:r>
              <a:rPr lang="en-GB" dirty="0"/>
              <a:t> </a:t>
            </a:r>
            <a:r>
              <a:rPr lang="en-GB" dirty="0" err="1"/>
              <a:t>stofnað</a:t>
            </a:r>
            <a:r>
              <a:rPr lang="en-GB" dirty="0"/>
              <a:t> í </a:t>
            </a:r>
            <a:r>
              <a:rPr lang="en-GB" dirty="0" err="1"/>
              <a:t>hættu</a:t>
            </a:r>
            <a:r>
              <a:rPr lang="en-GB" dirty="0"/>
              <a:t>, </a:t>
            </a:r>
            <a:r>
              <a:rPr lang="en-GB" dirty="0" err="1"/>
              <a:t>hvort</a:t>
            </a:r>
            <a:r>
              <a:rPr lang="en-GB" dirty="0"/>
              <a:t> barn </a:t>
            </a:r>
            <a:r>
              <a:rPr lang="en-GB" dirty="0" err="1"/>
              <a:t>hafi</a:t>
            </a:r>
            <a:r>
              <a:rPr lang="en-GB" dirty="0"/>
              <a:t> </a:t>
            </a:r>
            <a:r>
              <a:rPr lang="en-GB" dirty="0" err="1"/>
              <a:t>verið</a:t>
            </a:r>
            <a:r>
              <a:rPr lang="en-GB" dirty="0"/>
              <a:t> </a:t>
            </a:r>
            <a:r>
              <a:rPr lang="en-GB" dirty="0" err="1"/>
              <a:t>beitt</a:t>
            </a:r>
            <a:r>
              <a:rPr lang="en-GB" dirty="0"/>
              <a:t> </a:t>
            </a:r>
            <a:r>
              <a:rPr lang="en-GB" dirty="0" err="1"/>
              <a:t>grófu</a:t>
            </a:r>
            <a:r>
              <a:rPr lang="en-GB" dirty="0"/>
              <a:t> </a:t>
            </a:r>
            <a:r>
              <a:rPr lang="en-GB" dirty="0" err="1"/>
              <a:t>ofbeldi</a:t>
            </a:r>
            <a:r>
              <a:rPr lang="en-GB" dirty="0"/>
              <a:t> </a:t>
            </a:r>
            <a:r>
              <a:rPr lang="en-GB" dirty="0" err="1"/>
              <a:t>eða</a:t>
            </a:r>
            <a:r>
              <a:rPr lang="en-GB" dirty="0"/>
              <a:t> </a:t>
            </a:r>
            <a:r>
              <a:rPr lang="en-GB" dirty="0" err="1"/>
              <a:t>hvort</a:t>
            </a:r>
            <a:r>
              <a:rPr lang="en-GB" dirty="0"/>
              <a:t> barn </a:t>
            </a:r>
            <a:r>
              <a:rPr lang="en-GB" dirty="0" err="1"/>
              <a:t>hafi</a:t>
            </a:r>
            <a:r>
              <a:rPr lang="en-GB" dirty="0"/>
              <a:t> </a:t>
            </a:r>
            <a:r>
              <a:rPr lang="en-GB" dirty="0" err="1"/>
              <a:t>beðið</a:t>
            </a:r>
            <a:r>
              <a:rPr lang="en-GB" dirty="0"/>
              <a:t> </a:t>
            </a:r>
            <a:r>
              <a:rPr lang="en-GB" dirty="0" err="1"/>
              <a:t>líkams</a:t>
            </a:r>
            <a:r>
              <a:rPr lang="en-GB" dirty="0"/>
              <a:t>- </a:t>
            </a:r>
            <a:r>
              <a:rPr lang="en-GB" dirty="0" err="1"/>
              <a:t>eða</a:t>
            </a:r>
            <a:r>
              <a:rPr lang="en-GB" dirty="0"/>
              <a:t> </a:t>
            </a:r>
            <a:r>
              <a:rPr lang="en-GB" dirty="0" err="1"/>
              <a:t>heilsutjón</a:t>
            </a:r>
            <a:r>
              <a:rPr lang="en-GB" dirty="0"/>
              <a:t>.</a:t>
            </a:r>
            <a:br>
              <a:rPr lang="en-GB" dirty="0"/>
            </a:br>
            <a:r>
              <a:rPr lang="en-GB" dirty="0"/>
              <a:t>     </a:t>
            </a:r>
            <a:r>
              <a:rPr lang="en-GB" dirty="0" err="1"/>
              <a:t>Hver</a:t>
            </a:r>
            <a:r>
              <a:rPr lang="en-GB" dirty="0"/>
              <a:t> </a:t>
            </a:r>
            <a:r>
              <a:rPr lang="en-GB" dirty="0" err="1"/>
              <a:t>sem</a:t>
            </a:r>
            <a:r>
              <a:rPr lang="en-GB" dirty="0"/>
              <a:t> </a:t>
            </a:r>
            <a:r>
              <a:rPr lang="en-GB" dirty="0" err="1"/>
              <a:t>skoðar</a:t>
            </a:r>
            <a:r>
              <a:rPr lang="en-GB" dirty="0"/>
              <a:t> </a:t>
            </a:r>
            <a:r>
              <a:rPr lang="en-GB" dirty="0" err="1"/>
              <a:t>myndefni</a:t>
            </a:r>
            <a:r>
              <a:rPr lang="en-GB" dirty="0"/>
              <a:t> á </a:t>
            </a:r>
            <a:r>
              <a:rPr lang="en-GB" dirty="0" err="1"/>
              <a:t>netinu</a:t>
            </a:r>
            <a:r>
              <a:rPr lang="en-GB" dirty="0"/>
              <a:t> </a:t>
            </a:r>
            <a:r>
              <a:rPr lang="en-GB" dirty="0" err="1"/>
              <a:t>eða</a:t>
            </a:r>
            <a:r>
              <a:rPr lang="en-GB" dirty="0"/>
              <a:t> </a:t>
            </a:r>
            <a:r>
              <a:rPr lang="en-GB" dirty="0" err="1"/>
              <a:t>með</a:t>
            </a:r>
            <a:r>
              <a:rPr lang="en-GB" dirty="0"/>
              <a:t> </a:t>
            </a:r>
            <a:r>
              <a:rPr lang="en-GB" dirty="0" err="1"/>
              <a:t>annarri</a:t>
            </a:r>
            <a:r>
              <a:rPr lang="en-GB" dirty="0"/>
              <a:t> </a:t>
            </a:r>
            <a:r>
              <a:rPr lang="en-GB" dirty="0" err="1"/>
              <a:t>upplýsinga</a:t>
            </a:r>
            <a:r>
              <a:rPr lang="en-GB" dirty="0"/>
              <a:t>- </a:t>
            </a:r>
            <a:r>
              <a:rPr lang="en-GB" dirty="0" err="1"/>
              <a:t>eða</a:t>
            </a:r>
            <a:r>
              <a:rPr lang="en-GB" dirty="0"/>
              <a:t> </a:t>
            </a:r>
            <a:r>
              <a:rPr lang="en-GB" dirty="0" err="1"/>
              <a:t>fjarskiptatækni</a:t>
            </a:r>
            <a:r>
              <a:rPr lang="en-GB" dirty="0"/>
              <a:t> </a:t>
            </a:r>
            <a:r>
              <a:rPr lang="en-GB" dirty="0" err="1"/>
              <a:t>sem</a:t>
            </a:r>
            <a:r>
              <a:rPr lang="en-GB" dirty="0"/>
              <a:t> </a:t>
            </a:r>
            <a:r>
              <a:rPr lang="en-GB" dirty="0" err="1"/>
              <a:t>sýnir</a:t>
            </a:r>
            <a:r>
              <a:rPr lang="en-GB" dirty="0"/>
              <a:t> </a:t>
            </a:r>
            <a:r>
              <a:rPr lang="en-GB" dirty="0" err="1"/>
              <a:t>kynferðislega</a:t>
            </a:r>
            <a:r>
              <a:rPr lang="en-GB" dirty="0"/>
              <a:t> </a:t>
            </a:r>
            <a:r>
              <a:rPr lang="en-GB" dirty="0" err="1"/>
              <a:t>misnotkun</a:t>
            </a:r>
            <a:r>
              <a:rPr lang="en-GB" dirty="0"/>
              <a:t> á </a:t>
            </a:r>
            <a:r>
              <a:rPr lang="en-GB" dirty="0" err="1"/>
              <a:t>barni</a:t>
            </a:r>
            <a:r>
              <a:rPr lang="en-GB" dirty="0"/>
              <a:t> </a:t>
            </a:r>
            <a:r>
              <a:rPr lang="en-GB" dirty="0" err="1"/>
              <a:t>eða</a:t>
            </a:r>
            <a:r>
              <a:rPr lang="en-GB" dirty="0"/>
              <a:t> </a:t>
            </a:r>
            <a:r>
              <a:rPr lang="en-GB" dirty="0" err="1"/>
              <a:t>sýnir</a:t>
            </a:r>
            <a:r>
              <a:rPr lang="en-GB" dirty="0"/>
              <a:t> barn á </a:t>
            </a:r>
            <a:r>
              <a:rPr lang="en-GB" dirty="0" err="1"/>
              <a:t>kynferðislegan</a:t>
            </a:r>
            <a:r>
              <a:rPr lang="en-GB" dirty="0"/>
              <a:t> </a:t>
            </a:r>
            <a:r>
              <a:rPr lang="en-GB" dirty="0" err="1"/>
              <a:t>hátt</a:t>
            </a:r>
            <a:r>
              <a:rPr lang="en-GB" dirty="0"/>
              <a:t> </a:t>
            </a:r>
            <a:r>
              <a:rPr lang="en-GB" dirty="0" err="1"/>
              <a:t>skal</a:t>
            </a:r>
            <a:r>
              <a:rPr lang="en-GB" dirty="0"/>
              <a:t> </a:t>
            </a:r>
            <a:r>
              <a:rPr lang="en-GB" dirty="0" err="1"/>
              <a:t>sæta</a:t>
            </a:r>
            <a:r>
              <a:rPr lang="en-GB" dirty="0"/>
              <a:t> </a:t>
            </a:r>
            <a:r>
              <a:rPr lang="en-GB" dirty="0" err="1"/>
              <a:t>sömu</a:t>
            </a:r>
            <a:r>
              <a:rPr lang="en-GB" dirty="0"/>
              <a:t> </a:t>
            </a:r>
            <a:r>
              <a:rPr lang="en-GB" dirty="0" err="1"/>
              <a:t>refsingu</a:t>
            </a:r>
            <a:r>
              <a:rPr lang="en-GB" dirty="0"/>
              <a:t> </a:t>
            </a:r>
            <a:r>
              <a:rPr lang="en-GB" dirty="0" err="1"/>
              <a:t>og</a:t>
            </a:r>
            <a:r>
              <a:rPr lang="en-GB" dirty="0"/>
              <a:t> </a:t>
            </a:r>
            <a:r>
              <a:rPr lang="en-GB" dirty="0" err="1"/>
              <a:t>greinir</a:t>
            </a:r>
            <a:r>
              <a:rPr lang="en-GB" dirty="0"/>
              <a:t> í 1. mgr.</a:t>
            </a:r>
            <a:br>
              <a:rPr lang="en-GB" dirty="0"/>
            </a:br>
            <a:r>
              <a:rPr lang="en-GB" dirty="0"/>
              <a:t>     </a:t>
            </a:r>
            <a:r>
              <a:rPr lang="en-GB" dirty="0" err="1"/>
              <a:t>Ákvæði</a:t>
            </a:r>
            <a:r>
              <a:rPr lang="en-GB" dirty="0"/>
              <a:t> 1. </a:t>
            </a:r>
            <a:r>
              <a:rPr lang="en-GB" dirty="0" err="1"/>
              <a:t>og</a:t>
            </a:r>
            <a:r>
              <a:rPr lang="en-GB" dirty="0"/>
              <a:t> 2. mgr. </a:t>
            </a:r>
            <a:r>
              <a:rPr lang="en-GB" dirty="0" err="1"/>
              <a:t>gilda</a:t>
            </a:r>
            <a:r>
              <a:rPr lang="en-GB" dirty="0"/>
              <a:t> </a:t>
            </a:r>
            <a:r>
              <a:rPr lang="en-GB" dirty="0" err="1"/>
              <a:t>ekki</a:t>
            </a:r>
            <a:r>
              <a:rPr lang="en-GB" dirty="0"/>
              <a:t> um </a:t>
            </a:r>
            <a:r>
              <a:rPr lang="en-GB" dirty="0" err="1"/>
              <a:t>þann</a:t>
            </a:r>
            <a:r>
              <a:rPr lang="en-GB" dirty="0"/>
              <a:t> </a:t>
            </a:r>
            <a:r>
              <a:rPr lang="en-GB" dirty="0" err="1"/>
              <a:t>sem</a:t>
            </a:r>
            <a:r>
              <a:rPr lang="en-GB" dirty="0"/>
              <a:t> </a:t>
            </a:r>
            <a:r>
              <a:rPr lang="en-GB" dirty="0" err="1"/>
              <a:t>býr</a:t>
            </a:r>
            <a:r>
              <a:rPr lang="en-GB" dirty="0"/>
              <a:t> </a:t>
            </a:r>
            <a:r>
              <a:rPr lang="en-GB" dirty="0" err="1"/>
              <a:t>til</a:t>
            </a:r>
            <a:r>
              <a:rPr lang="en-GB" dirty="0"/>
              <a:t>, </a:t>
            </a:r>
            <a:r>
              <a:rPr lang="en-GB" dirty="0" err="1"/>
              <a:t>skoðar</a:t>
            </a:r>
            <a:r>
              <a:rPr lang="en-GB" dirty="0"/>
              <a:t> </a:t>
            </a:r>
            <a:r>
              <a:rPr lang="en-GB" dirty="0" err="1"/>
              <a:t>eða</a:t>
            </a:r>
            <a:r>
              <a:rPr lang="en-GB" dirty="0"/>
              <a:t> </a:t>
            </a:r>
            <a:r>
              <a:rPr lang="en-GB" dirty="0" err="1"/>
              <a:t>hefur</a:t>
            </a:r>
            <a:r>
              <a:rPr lang="en-GB" dirty="0"/>
              <a:t> í </a:t>
            </a:r>
            <a:r>
              <a:rPr lang="en-GB" dirty="0" err="1"/>
              <a:t>vörslum</a:t>
            </a:r>
            <a:r>
              <a:rPr lang="en-GB" dirty="0"/>
              <a:t> </a:t>
            </a:r>
            <a:r>
              <a:rPr lang="en-GB" dirty="0" err="1"/>
              <a:t>sínum</a:t>
            </a:r>
            <a:r>
              <a:rPr lang="en-GB" dirty="0"/>
              <a:t> </a:t>
            </a:r>
            <a:r>
              <a:rPr lang="en-GB" dirty="0" err="1"/>
              <a:t>myndefni</a:t>
            </a:r>
            <a:r>
              <a:rPr lang="en-GB" dirty="0"/>
              <a:t> </a:t>
            </a:r>
            <a:r>
              <a:rPr lang="en-GB" dirty="0" err="1"/>
              <a:t>sem</a:t>
            </a:r>
            <a:r>
              <a:rPr lang="en-GB" dirty="0"/>
              <a:t> </a:t>
            </a:r>
            <a:r>
              <a:rPr lang="en-GB" dirty="0" err="1"/>
              <a:t>sýnir</a:t>
            </a:r>
            <a:r>
              <a:rPr lang="en-GB" dirty="0"/>
              <a:t> barn 15, 16 </a:t>
            </a:r>
            <a:r>
              <a:rPr lang="en-GB" dirty="0" err="1"/>
              <a:t>eða</a:t>
            </a:r>
            <a:r>
              <a:rPr lang="en-GB" dirty="0"/>
              <a:t> 17 </a:t>
            </a:r>
            <a:r>
              <a:rPr lang="en-GB" dirty="0" err="1"/>
              <a:t>ára</a:t>
            </a:r>
            <a:r>
              <a:rPr lang="en-GB" dirty="0"/>
              <a:t> á </a:t>
            </a:r>
            <a:r>
              <a:rPr lang="en-GB" dirty="0" err="1"/>
              <a:t>kynferðislegan</a:t>
            </a:r>
            <a:r>
              <a:rPr lang="en-GB" dirty="0"/>
              <a:t> </a:t>
            </a:r>
            <a:r>
              <a:rPr lang="en-GB" dirty="0" err="1"/>
              <a:t>hátt</a:t>
            </a:r>
            <a:r>
              <a:rPr lang="en-GB" dirty="0"/>
              <a:t> </a:t>
            </a:r>
            <a:r>
              <a:rPr lang="en-GB" dirty="0" err="1"/>
              <a:t>ef</a:t>
            </a:r>
            <a:r>
              <a:rPr lang="en-GB" dirty="0"/>
              <a:t> </a:t>
            </a:r>
            <a:r>
              <a:rPr lang="en-GB" dirty="0" err="1"/>
              <a:t>barnið</a:t>
            </a:r>
            <a:r>
              <a:rPr lang="en-GB" dirty="0"/>
              <a:t> </a:t>
            </a:r>
            <a:r>
              <a:rPr lang="en-GB" dirty="0" err="1"/>
              <a:t>hefur</a:t>
            </a:r>
            <a:r>
              <a:rPr lang="en-GB" dirty="0"/>
              <a:t> </a:t>
            </a:r>
            <a:r>
              <a:rPr lang="en-GB" dirty="0" err="1"/>
              <a:t>veitt</a:t>
            </a:r>
            <a:r>
              <a:rPr lang="en-GB" dirty="0"/>
              <a:t> </a:t>
            </a:r>
            <a:r>
              <a:rPr lang="en-GB" dirty="0" err="1"/>
              <a:t>samþykki</a:t>
            </a:r>
            <a:r>
              <a:rPr lang="en-GB" dirty="0"/>
              <a:t> </a:t>
            </a:r>
            <a:r>
              <a:rPr lang="en-GB" dirty="0" err="1"/>
              <a:t>sitt</a:t>
            </a:r>
            <a:r>
              <a:rPr lang="en-GB" dirty="0"/>
              <a:t> </a:t>
            </a:r>
            <a:r>
              <a:rPr lang="en-GB" dirty="0" err="1"/>
              <a:t>og</a:t>
            </a:r>
            <a:r>
              <a:rPr lang="en-GB" dirty="0"/>
              <a:t> </a:t>
            </a:r>
            <a:r>
              <a:rPr lang="en-GB" dirty="0" err="1"/>
              <a:t>báðir</a:t>
            </a:r>
            <a:r>
              <a:rPr lang="en-GB" dirty="0"/>
              <a:t> </a:t>
            </a:r>
            <a:r>
              <a:rPr lang="en-GB" dirty="0" err="1"/>
              <a:t>aðilar</a:t>
            </a:r>
            <a:r>
              <a:rPr lang="en-GB" dirty="0"/>
              <a:t> </a:t>
            </a:r>
            <a:r>
              <a:rPr lang="en-GB" dirty="0" err="1"/>
              <a:t>eru</a:t>
            </a:r>
            <a:r>
              <a:rPr lang="en-GB" dirty="0"/>
              <a:t> á </a:t>
            </a:r>
            <a:r>
              <a:rPr lang="en-GB" dirty="0" err="1"/>
              <a:t>svipuðum</a:t>
            </a:r>
            <a:r>
              <a:rPr lang="en-GB" dirty="0"/>
              <a:t> </a:t>
            </a:r>
            <a:r>
              <a:rPr lang="en-GB" dirty="0" err="1"/>
              <a:t>aldri</a:t>
            </a:r>
            <a:r>
              <a:rPr lang="en-GB" dirty="0"/>
              <a:t> </a:t>
            </a:r>
            <a:r>
              <a:rPr lang="en-GB" dirty="0" err="1"/>
              <a:t>og</a:t>
            </a:r>
            <a:r>
              <a:rPr lang="en-GB" dirty="0"/>
              <a:t> </a:t>
            </a:r>
            <a:r>
              <a:rPr lang="en-GB" dirty="0" err="1"/>
              <a:t>þroskastigi</a:t>
            </a:r>
            <a:r>
              <a:rPr lang="en-GB" dirty="0"/>
              <a:t>. </a:t>
            </a:r>
            <a:r>
              <a:rPr lang="en-GB" dirty="0" err="1"/>
              <a:t>Ákvæði</a:t>
            </a:r>
            <a:r>
              <a:rPr lang="en-GB" dirty="0"/>
              <a:t> 1. </a:t>
            </a:r>
            <a:r>
              <a:rPr lang="en-GB" dirty="0" err="1"/>
              <a:t>og</a:t>
            </a:r>
            <a:r>
              <a:rPr lang="en-GB" dirty="0"/>
              <a:t> 2. mgr. </a:t>
            </a:r>
            <a:r>
              <a:rPr lang="en-GB" dirty="0" err="1"/>
              <a:t>gilda</a:t>
            </a:r>
            <a:r>
              <a:rPr lang="en-GB" dirty="0"/>
              <a:t> </a:t>
            </a:r>
            <a:r>
              <a:rPr lang="en-GB" dirty="0" err="1"/>
              <a:t>ekki</a:t>
            </a:r>
            <a:r>
              <a:rPr lang="en-GB" dirty="0"/>
              <a:t> </a:t>
            </a:r>
            <a:r>
              <a:rPr lang="en-GB" dirty="0" err="1"/>
              <a:t>heldur</a:t>
            </a:r>
            <a:r>
              <a:rPr lang="en-GB" dirty="0"/>
              <a:t> um barn 15, 16 </a:t>
            </a:r>
            <a:r>
              <a:rPr lang="en-GB" dirty="0" err="1"/>
              <a:t>eða</a:t>
            </a:r>
            <a:r>
              <a:rPr lang="en-GB" dirty="0"/>
              <a:t> 17 </a:t>
            </a:r>
            <a:r>
              <a:rPr lang="en-GB" dirty="0" err="1"/>
              <a:t>ára</a:t>
            </a:r>
            <a:r>
              <a:rPr lang="en-GB" dirty="0"/>
              <a:t> </a:t>
            </a:r>
            <a:r>
              <a:rPr lang="en-GB" dirty="0" err="1"/>
              <a:t>sem</a:t>
            </a:r>
            <a:r>
              <a:rPr lang="en-GB" dirty="0"/>
              <a:t> </a:t>
            </a:r>
            <a:r>
              <a:rPr lang="en-GB" dirty="0" err="1"/>
              <a:t>miðlar</a:t>
            </a:r>
            <a:r>
              <a:rPr lang="en-GB" dirty="0"/>
              <a:t> </a:t>
            </a:r>
            <a:r>
              <a:rPr lang="en-GB" dirty="0" err="1"/>
              <a:t>efni</a:t>
            </a:r>
            <a:r>
              <a:rPr lang="en-GB" dirty="0"/>
              <a:t> </a:t>
            </a:r>
            <a:r>
              <a:rPr lang="en-GB" dirty="0" err="1"/>
              <a:t>sem</a:t>
            </a:r>
            <a:r>
              <a:rPr lang="en-GB" dirty="0"/>
              <a:t> </a:t>
            </a:r>
            <a:r>
              <a:rPr lang="en-GB" dirty="0" err="1"/>
              <a:t>sýnir</a:t>
            </a:r>
            <a:r>
              <a:rPr lang="en-GB" dirty="0"/>
              <a:t> </a:t>
            </a:r>
            <a:r>
              <a:rPr lang="en-GB" dirty="0" err="1"/>
              <a:t>það</a:t>
            </a:r>
            <a:r>
              <a:rPr lang="en-GB" dirty="0"/>
              <a:t> </a:t>
            </a:r>
            <a:r>
              <a:rPr lang="en-GB" dirty="0" err="1"/>
              <a:t>sjálft</a:t>
            </a:r>
            <a:r>
              <a:rPr lang="en-GB" dirty="0"/>
              <a:t>.</a:t>
            </a:r>
            <a:br>
              <a:rPr lang="en-GB" dirty="0"/>
            </a:br>
            <a:r>
              <a:rPr lang="en-GB" dirty="0"/>
              <a:t>     </a:t>
            </a:r>
            <a:r>
              <a:rPr lang="en-GB" dirty="0" err="1"/>
              <a:t>Hver</a:t>
            </a:r>
            <a:r>
              <a:rPr lang="en-GB" dirty="0"/>
              <a:t> </a:t>
            </a:r>
            <a:r>
              <a:rPr lang="en-GB" dirty="0" err="1"/>
              <a:t>sem</a:t>
            </a:r>
            <a:r>
              <a:rPr lang="en-GB" dirty="0"/>
              <a:t> </a:t>
            </a:r>
            <a:r>
              <a:rPr lang="en-GB" dirty="0" err="1"/>
              <a:t>framleiðir</a:t>
            </a:r>
            <a:r>
              <a:rPr lang="en-GB" dirty="0"/>
              <a:t>, </a:t>
            </a:r>
            <a:r>
              <a:rPr lang="en-GB" dirty="0" err="1"/>
              <a:t>flytur</a:t>
            </a:r>
            <a:r>
              <a:rPr lang="en-GB" dirty="0"/>
              <a:t> inn, </a:t>
            </a:r>
            <a:r>
              <a:rPr lang="en-GB" dirty="0" err="1"/>
              <a:t>aflar</a:t>
            </a:r>
            <a:r>
              <a:rPr lang="en-GB" dirty="0"/>
              <a:t> </a:t>
            </a:r>
            <a:r>
              <a:rPr lang="en-GB" dirty="0" err="1"/>
              <a:t>sér</a:t>
            </a:r>
            <a:r>
              <a:rPr lang="en-GB" dirty="0"/>
              <a:t> </a:t>
            </a:r>
            <a:r>
              <a:rPr lang="en-GB" dirty="0" err="1"/>
              <a:t>eða</a:t>
            </a:r>
            <a:r>
              <a:rPr lang="en-GB" dirty="0"/>
              <a:t> </a:t>
            </a:r>
            <a:r>
              <a:rPr lang="en-GB" dirty="0" err="1"/>
              <a:t>öðrum</a:t>
            </a:r>
            <a:r>
              <a:rPr lang="en-GB" dirty="0"/>
              <a:t>, </a:t>
            </a:r>
            <a:r>
              <a:rPr lang="en-GB" dirty="0" err="1"/>
              <a:t>dreifir</a:t>
            </a:r>
            <a:r>
              <a:rPr lang="en-GB" dirty="0"/>
              <a:t> </a:t>
            </a:r>
            <a:r>
              <a:rPr lang="en-GB" dirty="0" err="1"/>
              <a:t>eða</a:t>
            </a:r>
            <a:r>
              <a:rPr lang="en-GB" dirty="0"/>
              <a:t> </a:t>
            </a:r>
            <a:r>
              <a:rPr lang="en-GB" dirty="0" err="1"/>
              <a:t>hefur</a:t>
            </a:r>
            <a:r>
              <a:rPr lang="en-GB" dirty="0"/>
              <a:t> í </a:t>
            </a:r>
            <a:r>
              <a:rPr lang="en-GB" dirty="0" err="1"/>
              <a:t>vörslum</a:t>
            </a:r>
            <a:r>
              <a:rPr lang="en-GB" dirty="0"/>
              <a:t> </a:t>
            </a:r>
            <a:r>
              <a:rPr lang="en-GB" dirty="0" err="1"/>
              <a:t>sínum</a:t>
            </a:r>
            <a:r>
              <a:rPr lang="en-GB" dirty="0"/>
              <a:t> </a:t>
            </a:r>
            <a:r>
              <a:rPr lang="en-GB" dirty="0" err="1"/>
              <a:t>myndefni</a:t>
            </a:r>
            <a:r>
              <a:rPr lang="en-GB" dirty="0"/>
              <a:t> </a:t>
            </a:r>
            <a:r>
              <a:rPr lang="en-GB" dirty="0" err="1"/>
              <a:t>sem</a:t>
            </a:r>
            <a:r>
              <a:rPr lang="en-GB" dirty="0"/>
              <a:t> </a:t>
            </a:r>
            <a:r>
              <a:rPr lang="en-GB" dirty="0" err="1"/>
              <a:t>sýnir</a:t>
            </a:r>
            <a:r>
              <a:rPr lang="en-GB" dirty="0"/>
              <a:t> </a:t>
            </a:r>
            <a:r>
              <a:rPr lang="en-GB" dirty="0" err="1"/>
              <a:t>einstaklinga</a:t>
            </a:r>
            <a:r>
              <a:rPr lang="en-GB" dirty="0"/>
              <a:t> 18 </a:t>
            </a:r>
            <a:r>
              <a:rPr lang="en-GB" dirty="0" err="1"/>
              <a:t>ára</a:t>
            </a:r>
            <a:r>
              <a:rPr lang="en-GB" dirty="0"/>
              <a:t> </a:t>
            </a:r>
            <a:r>
              <a:rPr lang="en-GB" dirty="0" err="1"/>
              <a:t>og</a:t>
            </a:r>
            <a:r>
              <a:rPr lang="en-GB" dirty="0"/>
              <a:t> </a:t>
            </a:r>
            <a:r>
              <a:rPr lang="en-GB" dirty="0" err="1"/>
              <a:t>eldri</a:t>
            </a:r>
            <a:r>
              <a:rPr lang="en-GB" dirty="0"/>
              <a:t> á </a:t>
            </a:r>
            <a:r>
              <a:rPr lang="en-GB" dirty="0" err="1"/>
              <a:t>kynferðislegan</a:t>
            </a:r>
            <a:r>
              <a:rPr lang="en-GB" dirty="0"/>
              <a:t> </a:t>
            </a:r>
            <a:r>
              <a:rPr lang="en-GB" dirty="0" err="1"/>
              <a:t>hátt</a:t>
            </a:r>
            <a:r>
              <a:rPr lang="en-GB" dirty="0"/>
              <a:t>, </a:t>
            </a:r>
            <a:r>
              <a:rPr lang="en-GB" dirty="0" err="1"/>
              <a:t>enda</a:t>
            </a:r>
            <a:r>
              <a:rPr lang="en-GB" dirty="0"/>
              <a:t> </a:t>
            </a:r>
            <a:r>
              <a:rPr lang="en-GB" dirty="0" err="1"/>
              <a:t>séu</a:t>
            </a:r>
            <a:r>
              <a:rPr lang="en-GB" dirty="0"/>
              <a:t> </a:t>
            </a:r>
            <a:r>
              <a:rPr lang="en-GB" dirty="0" err="1"/>
              <a:t>þeir</a:t>
            </a:r>
            <a:r>
              <a:rPr lang="en-GB" dirty="0"/>
              <a:t> í </a:t>
            </a:r>
            <a:r>
              <a:rPr lang="en-GB" dirty="0" err="1"/>
              <a:t>hlutverki</a:t>
            </a:r>
            <a:r>
              <a:rPr lang="en-GB" dirty="0"/>
              <a:t> barns, </a:t>
            </a:r>
            <a:r>
              <a:rPr lang="en-GB" dirty="0" err="1"/>
              <a:t>eða</a:t>
            </a:r>
            <a:r>
              <a:rPr lang="en-GB" dirty="0"/>
              <a:t> </a:t>
            </a:r>
            <a:r>
              <a:rPr lang="en-GB" dirty="0" err="1"/>
              <a:t>ef</a:t>
            </a:r>
            <a:r>
              <a:rPr lang="en-GB" dirty="0"/>
              <a:t> </a:t>
            </a:r>
            <a:r>
              <a:rPr lang="en-GB" dirty="0" err="1"/>
              <a:t>líkt</a:t>
            </a:r>
            <a:r>
              <a:rPr lang="en-GB" dirty="0"/>
              <a:t> </a:t>
            </a:r>
            <a:r>
              <a:rPr lang="en-GB" dirty="0" err="1"/>
              <a:t>er</a:t>
            </a:r>
            <a:r>
              <a:rPr lang="en-GB" dirty="0"/>
              <a:t> </a:t>
            </a:r>
            <a:r>
              <a:rPr lang="en-GB" dirty="0" err="1"/>
              <a:t>eftir</a:t>
            </a:r>
            <a:r>
              <a:rPr lang="en-GB" dirty="0"/>
              <a:t> </a:t>
            </a:r>
            <a:r>
              <a:rPr lang="en-GB" dirty="0" err="1"/>
              <a:t>barni</a:t>
            </a:r>
            <a:r>
              <a:rPr lang="en-GB" dirty="0"/>
              <a:t> í </a:t>
            </a:r>
            <a:r>
              <a:rPr lang="en-GB" dirty="0" err="1"/>
              <a:t>slíku</a:t>
            </a:r>
            <a:r>
              <a:rPr lang="en-GB" dirty="0"/>
              <a:t> </a:t>
            </a:r>
            <a:r>
              <a:rPr lang="en-GB" dirty="0" err="1"/>
              <a:t>efni</a:t>
            </a:r>
            <a:r>
              <a:rPr lang="en-GB" dirty="0"/>
              <a:t> </a:t>
            </a:r>
            <a:r>
              <a:rPr lang="en-GB" dirty="0" err="1"/>
              <a:t>þó</a:t>
            </a:r>
            <a:r>
              <a:rPr lang="en-GB" dirty="0"/>
              <a:t> </a:t>
            </a:r>
            <a:r>
              <a:rPr lang="en-GB" dirty="0" err="1"/>
              <a:t>að</a:t>
            </a:r>
            <a:r>
              <a:rPr lang="en-GB" dirty="0"/>
              <a:t> </a:t>
            </a:r>
            <a:r>
              <a:rPr lang="en-GB" dirty="0" err="1"/>
              <a:t>það</a:t>
            </a:r>
            <a:r>
              <a:rPr lang="en-GB" dirty="0"/>
              <a:t> </a:t>
            </a:r>
            <a:r>
              <a:rPr lang="en-GB" dirty="0" err="1"/>
              <a:t>sé</a:t>
            </a:r>
            <a:r>
              <a:rPr lang="en-GB" dirty="0"/>
              <a:t> </a:t>
            </a:r>
            <a:r>
              <a:rPr lang="en-GB" dirty="0" err="1"/>
              <a:t>ekki</a:t>
            </a:r>
            <a:r>
              <a:rPr lang="en-GB" dirty="0"/>
              <a:t> </a:t>
            </a:r>
            <a:r>
              <a:rPr lang="en-GB" dirty="0" err="1"/>
              <a:t>raunverulegt</a:t>
            </a:r>
            <a:r>
              <a:rPr lang="en-GB" dirty="0"/>
              <a:t>, </a:t>
            </a:r>
            <a:r>
              <a:rPr lang="en-GB" dirty="0" err="1"/>
              <a:t>svo</a:t>
            </a:r>
            <a:r>
              <a:rPr lang="en-GB" dirty="0"/>
              <a:t> </a:t>
            </a:r>
            <a:r>
              <a:rPr lang="en-GB" dirty="0" err="1"/>
              <a:t>sem</a:t>
            </a:r>
            <a:r>
              <a:rPr lang="en-GB" dirty="0"/>
              <a:t> í </a:t>
            </a:r>
            <a:r>
              <a:rPr lang="en-GB" dirty="0" err="1"/>
              <a:t>teiknimyndum</a:t>
            </a:r>
            <a:r>
              <a:rPr lang="en-GB" dirty="0"/>
              <a:t> </a:t>
            </a:r>
            <a:r>
              <a:rPr lang="en-GB" dirty="0" err="1"/>
              <a:t>eða</a:t>
            </a:r>
            <a:r>
              <a:rPr lang="en-GB" dirty="0"/>
              <a:t> </a:t>
            </a:r>
            <a:r>
              <a:rPr lang="en-GB" dirty="0" err="1"/>
              <a:t>öðrum</a:t>
            </a:r>
            <a:r>
              <a:rPr lang="en-GB" dirty="0"/>
              <a:t> </a:t>
            </a:r>
            <a:r>
              <a:rPr lang="en-GB" dirty="0" err="1"/>
              <a:t>sýndarmyndum</a:t>
            </a:r>
            <a:r>
              <a:rPr lang="en-GB" dirty="0"/>
              <a:t>, </a:t>
            </a:r>
            <a:r>
              <a:rPr lang="en-GB" dirty="0" err="1"/>
              <a:t>skal</a:t>
            </a:r>
            <a:r>
              <a:rPr lang="en-GB" dirty="0"/>
              <a:t> </a:t>
            </a:r>
            <a:r>
              <a:rPr lang="en-GB" dirty="0" err="1"/>
              <a:t>sætum</a:t>
            </a:r>
            <a:r>
              <a:rPr lang="en-GB" dirty="0"/>
              <a:t> </a:t>
            </a:r>
            <a:r>
              <a:rPr lang="en-GB" dirty="0" err="1"/>
              <a:t>sektum</a:t>
            </a:r>
            <a:r>
              <a:rPr lang="en-GB" dirty="0"/>
              <a:t> </a:t>
            </a:r>
            <a:r>
              <a:rPr lang="en-GB" dirty="0" err="1"/>
              <a:t>eða</a:t>
            </a:r>
            <a:r>
              <a:rPr lang="en-GB" dirty="0"/>
              <a:t> </a:t>
            </a:r>
            <a:r>
              <a:rPr lang="en-GB" dirty="0" err="1"/>
              <a:t>fangelsi</a:t>
            </a:r>
            <a:r>
              <a:rPr lang="en-GB" dirty="0"/>
              <a:t> </a:t>
            </a:r>
            <a:r>
              <a:rPr lang="en-GB" dirty="0" err="1"/>
              <a:t>allt</a:t>
            </a:r>
            <a:r>
              <a:rPr lang="en-GB" dirty="0"/>
              <a:t> </a:t>
            </a:r>
            <a:r>
              <a:rPr lang="en-GB" dirty="0" err="1"/>
              <a:t>að</a:t>
            </a:r>
            <a:r>
              <a:rPr lang="en-GB" dirty="0"/>
              <a:t> 2 </a:t>
            </a:r>
            <a:r>
              <a:rPr lang="en-GB" dirty="0" err="1"/>
              <a:t>árum</a:t>
            </a:r>
            <a:r>
              <a:rPr lang="en-GB" dirty="0"/>
              <a:t>.</a:t>
            </a:r>
            <a:br>
              <a:rPr lang="en-GB" dirty="0"/>
            </a:br>
            <a:br>
              <a:rPr lang="en-GB" dirty="0"/>
            </a:br>
            <a:r>
              <a:rPr lang="en-GB" dirty="0"/>
              <a:t>4. gr.</a:t>
            </a:r>
          </a:p>
          <a:p>
            <a:r>
              <a:rPr lang="en-GB" dirty="0"/>
              <a:t>     Á </a:t>
            </a:r>
            <a:r>
              <a:rPr lang="en-GB" dirty="0" err="1"/>
              <a:t>eftir</a:t>
            </a:r>
            <a:r>
              <a:rPr lang="en-GB" dirty="0"/>
              <a:t> 210. gr. b </a:t>
            </a:r>
            <a:r>
              <a:rPr lang="en-GB" dirty="0" err="1"/>
              <a:t>laganna</a:t>
            </a:r>
            <a:r>
              <a:rPr lang="en-GB" dirty="0"/>
              <a:t> </a:t>
            </a:r>
            <a:r>
              <a:rPr lang="en-GB" dirty="0" err="1"/>
              <a:t>kemur</a:t>
            </a:r>
            <a:r>
              <a:rPr lang="en-GB" dirty="0"/>
              <a:t> </a:t>
            </a:r>
            <a:r>
              <a:rPr lang="en-GB" dirty="0" err="1"/>
              <a:t>ný</a:t>
            </a:r>
            <a:r>
              <a:rPr lang="en-GB" dirty="0"/>
              <a:t> </a:t>
            </a:r>
            <a:r>
              <a:rPr lang="en-GB" dirty="0" err="1"/>
              <a:t>grein</a:t>
            </a:r>
            <a:r>
              <a:rPr lang="en-GB" dirty="0"/>
              <a:t>, 210. gr. c, </a:t>
            </a:r>
            <a:r>
              <a:rPr lang="en-GB" dirty="0" err="1"/>
              <a:t>svohljóðandi</a:t>
            </a:r>
            <a:r>
              <a:rPr lang="en-GB" dirty="0"/>
              <a:t>:</a:t>
            </a:r>
            <a:br>
              <a:rPr lang="en-GB" dirty="0"/>
            </a:br>
            <a:r>
              <a:rPr lang="en-GB" dirty="0"/>
              <a:t>     </a:t>
            </a:r>
            <a:r>
              <a:rPr lang="en-GB" dirty="0" err="1"/>
              <a:t>Nú</a:t>
            </a:r>
            <a:r>
              <a:rPr lang="en-GB" dirty="0"/>
              <a:t> </a:t>
            </a:r>
            <a:r>
              <a:rPr lang="en-GB" dirty="0" err="1"/>
              <a:t>hefur</a:t>
            </a:r>
            <a:r>
              <a:rPr lang="en-GB" dirty="0"/>
              <a:t> </a:t>
            </a:r>
            <a:r>
              <a:rPr lang="en-GB" dirty="0" err="1"/>
              <a:t>sá</a:t>
            </a:r>
            <a:r>
              <a:rPr lang="en-GB" dirty="0"/>
              <a:t> </a:t>
            </a:r>
            <a:r>
              <a:rPr lang="en-GB" dirty="0" err="1"/>
              <a:t>sem</a:t>
            </a:r>
            <a:r>
              <a:rPr lang="en-GB" dirty="0"/>
              <a:t> </a:t>
            </a:r>
            <a:r>
              <a:rPr lang="en-GB" dirty="0" err="1"/>
              <a:t>sæta</a:t>
            </a:r>
            <a:r>
              <a:rPr lang="en-GB" dirty="0"/>
              <a:t> </a:t>
            </a:r>
            <a:r>
              <a:rPr lang="en-GB" dirty="0" err="1"/>
              <a:t>skal</a:t>
            </a:r>
            <a:r>
              <a:rPr lang="en-GB" dirty="0"/>
              <a:t> </a:t>
            </a:r>
            <a:r>
              <a:rPr lang="en-GB" dirty="0" err="1"/>
              <a:t>refsingu</a:t>
            </a:r>
            <a:r>
              <a:rPr lang="en-GB" dirty="0"/>
              <a:t> </a:t>
            </a:r>
            <a:r>
              <a:rPr lang="en-GB" dirty="0" err="1"/>
              <a:t>fyrir</a:t>
            </a:r>
            <a:r>
              <a:rPr lang="en-GB" dirty="0"/>
              <a:t> </a:t>
            </a:r>
            <a:r>
              <a:rPr lang="en-GB" dirty="0" err="1"/>
              <a:t>brot</a:t>
            </a:r>
            <a:r>
              <a:rPr lang="en-GB" dirty="0"/>
              <a:t> </a:t>
            </a:r>
            <a:r>
              <a:rPr lang="en-GB" dirty="0" err="1"/>
              <a:t>gegn</a:t>
            </a:r>
            <a:r>
              <a:rPr lang="en-GB" dirty="0"/>
              <a:t> 210. gr. a </a:t>
            </a:r>
            <a:r>
              <a:rPr lang="en-GB" dirty="0" err="1"/>
              <a:t>eða</a:t>
            </a:r>
            <a:r>
              <a:rPr lang="en-GB" dirty="0"/>
              <a:t> 210. gr. b </a:t>
            </a:r>
            <a:r>
              <a:rPr lang="en-GB" dirty="0" err="1"/>
              <a:t>áður</a:t>
            </a:r>
            <a:r>
              <a:rPr lang="en-GB" dirty="0"/>
              <a:t> </a:t>
            </a:r>
            <a:r>
              <a:rPr lang="en-GB" dirty="0" err="1"/>
              <a:t>verið</a:t>
            </a:r>
            <a:r>
              <a:rPr lang="en-GB" dirty="0"/>
              <a:t> </a:t>
            </a:r>
            <a:r>
              <a:rPr lang="en-GB" dirty="0" err="1"/>
              <a:t>sakfelldur</a:t>
            </a:r>
            <a:r>
              <a:rPr lang="en-GB" dirty="0"/>
              <a:t> </a:t>
            </a:r>
            <a:r>
              <a:rPr lang="en-GB" dirty="0" err="1"/>
              <a:t>fyrir</a:t>
            </a:r>
            <a:r>
              <a:rPr lang="en-GB" dirty="0"/>
              <a:t> </a:t>
            </a:r>
            <a:r>
              <a:rPr lang="en-GB" dirty="0" err="1"/>
              <a:t>brot</a:t>
            </a:r>
            <a:r>
              <a:rPr lang="en-GB" dirty="0"/>
              <a:t> </a:t>
            </a:r>
            <a:r>
              <a:rPr lang="en-GB" dirty="0" err="1"/>
              <a:t>gegn</a:t>
            </a:r>
            <a:r>
              <a:rPr lang="en-GB" dirty="0"/>
              <a:t> </a:t>
            </a:r>
            <a:r>
              <a:rPr lang="en-GB" dirty="0" err="1"/>
              <a:t>þessum</a:t>
            </a:r>
            <a:r>
              <a:rPr lang="en-GB" dirty="0"/>
              <a:t> </a:t>
            </a:r>
            <a:r>
              <a:rPr lang="en-GB" dirty="0" err="1"/>
              <a:t>greinum</a:t>
            </a:r>
            <a:r>
              <a:rPr lang="en-GB" dirty="0"/>
              <a:t>, </a:t>
            </a:r>
            <a:r>
              <a:rPr lang="en-GB" dirty="0" err="1"/>
              <a:t>annarri</a:t>
            </a:r>
            <a:r>
              <a:rPr lang="en-GB" dirty="0"/>
              <a:t> </a:t>
            </a:r>
            <a:r>
              <a:rPr lang="en-GB" dirty="0" err="1"/>
              <a:t>eða</a:t>
            </a:r>
            <a:r>
              <a:rPr lang="en-GB" dirty="0"/>
              <a:t> </a:t>
            </a:r>
            <a:r>
              <a:rPr lang="en-GB" dirty="0" err="1"/>
              <a:t>báðum</a:t>
            </a:r>
            <a:r>
              <a:rPr lang="en-GB" dirty="0"/>
              <a:t>, </a:t>
            </a:r>
            <a:r>
              <a:rPr lang="en-GB" dirty="0" err="1"/>
              <a:t>og</a:t>
            </a:r>
            <a:r>
              <a:rPr lang="en-GB" dirty="0"/>
              <a:t> </a:t>
            </a:r>
            <a:r>
              <a:rPr lang="en-GB" dirty="0" err="1"/>
              <a:t>má</a:t>
            </a:r>
            <a:r>
              <a:rPr lang="en-GB" dirty="0"/>
              <a:t> </a:t>
            </a:r>
            <a:r>
              <a:rPr lang="en-GB" dirty="0" err="1"/>
              <a:t>þá</a:t>
            </a:r>
            <a:r>
              <a:rPr lang="en-GB" dirty="0"/>
              <a:t> </a:t>
            </a:r>
            <a:r>
              <a:rPr lang="en-GB" dirty="0" err="1"/>
              <a:t>hækka</a:t>
            </a:r>
            <a:r>
              <a:rPr lang="en-GB" dirty="0"/>
              <a:t> </a:t>
            </a:r>
            <a:r>
              <a:rPr lang="en-GB" dirty="0" err="1"/>
              <a:t>refsingu</a:t>
            </a:r>
            <a:r>
              <a:rPr lang="en-GB" dirty="0"/>
              <a:t> </a:t>
            </a:r>
            <a:r>
              <a:rPr lang="en-GB" dirty="0" err="1"/>
              <a:t>svo</a:t>
            </a:r>
            <a:r>
              <a:rPr lang="en-GB" dirty="0"/>
              <a:t> </a:t>
            </a:r>
            <a:r>
              <a:rPr lang="en-GB" dirty="0" err="1"/>
              <a:t>að</a:t>
            </a:r>
            <a:r>
              <a:rPr lang="en-GB" dirty="0"/>
              <a:t> </a:t>
            </a:r>
            <a:r>
              <a:rPr lang="en-GB" dirty="0" err="1"/>
              <a:t>bætt</a:t>
            </a:r>
            <a:r>
              <a:rPr lang="en-GB" dirty="0"/>
              <a:t> </a:t>
            </a:r>
            <a:r>
              <a:rPr lang="en-GB" dirty="0" err="1"/>
              <a:t>sé</a:t>
            </a:r>
            <a:r>
              <a:rPr lang="en-GB" dirty="0"/>
              <a:t> </a:t>
            </a:r>
            <a:r>
              <a:rPr lang="en-GB" dirty="0" err="1"/>
              <a:t>við</a:t>
            </a:r>
            <a:r>
              <a:rPr lang="en-GB" dirty="0"/>
              <a:t> </a:t>
            </a:r>
            <a:r>
              <a:rPr lang="en-GB" dirty="0" err="1"/>
              <a:t>hana</a:t>
            </a:r>
            <a:r>
              <a:rPr lang="en-GB" dirty="0"/>
              <a:t> </a:t>
            </a:r>
            <a:r>
              <a:rPr lang="en-GB" dirty="0" err="1"/>
              <a:t>allt</a:t>
            </a:r>
            <a:r>
              <a:rPr lang="en-GB" dirty="0"/>
              <a:t> </a:t>
            </a:r>
            <a:r>
              <a:rPr lang="en-GB" dirty="0" err="1"/>
              <a:t>að</a:t>
            </a:r>
            <a:r>
              <a:rPr lang="en-GB" dirty="0"/>
              <a:t> </a:t>
            </a:r>
            <a:r>
              <a:rPr lang="en-GB" dirty="0" err="1"/>
              <a:t>helmingi</a:t>
            </a:r>
            <a:r>
              <a:rPr lang="en-GB" dirty="0"/>
              <a:t> </a:t>
            </a:r>
            <a:r>
              <a:rPr lang="en-GB" dirty="0" err="1"/>
              <a:t>hennar</a:t>
            </a:r>
            <a:r>
              <a:rPr lang="en-GB" dirty="0"/>
              <a:t>.</a:t>
            </a:r>
          </a:p>
        </p:txBody>
      </p:sp>
    </p:spTree>
    <p:extLst>
      <p:ext uri="{BB962C8B-B14F-4D97-AF65-F5344CB8AC3E}">
        <p14:creationId xmlns:p14="http://schemas.microsoft.com/office/powerpoint/2010/main" val="2608395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Kjarni</a:t>
            </a:r>
            <a:r>
              <a:rPr lang="en-GB" dirty="0"/>
              <a:t> </a:t>
            </a:r>
          </a:p>
        </p:txBody>
      </p:sp>
      <p:sp>
        <p:nvSpPr>
          <p:cNvPr id="3" name="Content Placeholder 2"/>
          <p:cNvSpPr>
            <a:spLocks noGrp="1"/>
          </p:cNvSpPr>
          <p:nvPr>
            <p:ph sz="half" idx="13"/>
          </p:nvPr>
        </p:nvSpPr>
        <p:spPr/>
        <p:txBody>
          <a:bodyPr>
            <a:normAutofit/>
          </a:bodyPr>
          <a:lstStyle/>
          <a:p>
            <a:r>
              <a:rPr lang="en-GB" sz="3400" dirty="0" err="1"/>
              <a:t>Refsirammi</a:t>
            </a:r>
            <a:r>
              <a:rPr lang="en-GB" sz="3400" dirty="0"/>
              <a:t> </a:t>
            </a:r>
            <a:r>
              <a:rPr lang="en-GB" sz="3400" dirty="0" err="1"/>
              <a:t>hækkaður</a:t>
            </a:r>
            <a:r>
              <a:rPr lang="en-GB" sz="3400" dirty="0"/>
              <a:t> </a:t>
            </a:r>
            <a:r>
              <a:rPr lang="en-GB" sz="3400" dirty="0" err="1"/>
              <a:t>og</a:t>
            </a:r>
            <a:r>
              <a:rPr lang="en-GB" sz="3400" dirty="0"/>
              <a:t> </a:t>
            </a:r>
            <a:r>
              <a:rPr lang="en-GB" sz="3400" dirty="0" err="1"/>
              <a:t>sértæk</a:t>
            </a:r>
            <a:r>
              <a:rPr lang="en-GB" sz="3400" dirty="0"/>
              <a:t> </a:t>
            </a:r>
            <a:r>
              <a:rPr lang="en-GB" sz="3400" dirty="0" err="1"/>
              <a:t>ítrekunarheimild</a:t>
            </a:r>
            <a:endParaRPr lang="en-GB" sz="3400" dirty="0"/>
          </a:p>
          <a:p>
            <a:pPr lvl="1"/>
            <a:r>
              <a:rPr lang="en-GB" sz="3400" dirty="0" err="1"/>
              <a:t>Ath</a:t>
            </a:r>
            <a:r>
              <a:rPr lang="en-GB" sz="3400" dirty="0"/>
              <a:t> </a:t>
            </a:r>
            <a:r>
              <a:rPr lang="en-GB" sz="3400" dirty="0" err="1"/>
              <a:t>sérstaklega</a:t>
            </a:r>
            <a:r>
              <a:rPr lang="en-GB" sz="3400" dirty="0"/>
              <a:t> </a:t>
            </a:r>
            <a:r>
              <a:rPr lang="en-GB" sz="3400" dirty="0" err="1"/>
              <a:t>áhrif</a:t>
            </a:r>
            <a:r>
              <a:rPr lang="en-GB" sz="3400" dirty="0"/>
              <a:t> á </a:t>
            </a:r>
            <a:r>
              <a:rPr lang="en-GB" sz="3400" dirty="0" err="1"/>
              <a:t>ákvæði</a:t>
            </a:r>
            <a:r>
              <a:rPr lang="en-GB" sz="3400" dirty="0"/>
              <a:t> </a:t>
            </a:r>
            <a:r>
              <a:rPr lang="en-GB" sz="3400" dirty="0" err="1"/>
              <a:t>laga</a:t>
            </a:r>
            <a:r>
              <a:rPr lang="en-GB" sz="3400" dirty="0"/>
              <a:t> um </a:t>
            </a:r>
            <a:r>
              <a:rPr lang="en-GB" sz="3400" dirty="0" err="1"/>
              <a:t>landslénið</a:t>
            </a:r>
            <a:r>
              <a:rPr lang="en-GB" sz="3400" dirty="0"/>
              <a:t> .is</a:t>
            </a:r>
          </a:p>
          <a:p>
            <a:r>
              <a:rPr lang="en-GB" sz="3400" dirty="0" err="1"/>
              <a:t>Leiðbeiningar</a:t>
            </a:r>
            <a:r>
              <a:rPr lang="en-GB" sz="3400" dirty="0"/>
              <a:t> um mat á </a:t>
            </a:r>
            <a:r>
              <a:rPr lang="en-GB" sz="3400" dirty="0" err="1"/>
              <a:t>grófleika</a:t>
            </a:r>
            <a:r>
              <a:rPr lang="en-GB" sz="3400" dirty="0"/>
              <a:t> </a:t>
            </a:r>
            <a:r>
              <a:rPr lang="en-GB" sz="3400" dirty="0" err="1"/>
              <a:t>verknaðar</a:t>
            </a:r>
            <a:endParaRPr lang="en-GB" sz="3400" dirty="0"/>
          </a:p>
          <a:p>
            <a:r>
              <a:rPr lang="en-GB" sz="3400" dirty="0" err="1"/>
              <a:t>Refsilaus</a:t>
            </a:r>
            <a:r>
              <a:rPr lang="en-GB" sz="3400" dirty="0"/>
              <a:t> </a:t>
            </a:r>
            <a:r>
              <a:rPr lang="en-GB" sz="3400" dirty="0" err="1"/>
              <a:t>kynferðisleg</a:t>
            </a:r>
            <a:r>
              <a:rPr lang="en-GB" sz="3400" dirty="0"/>
              <a:t> </a:t>
            </a:r>
            <a:r>
              <a:rPr lang="en-GB" sz="3400" dirty="0" err="1"/>
              <a:t>samskipti</a:t>
            </a:r>
            <a:r>
              <a:rPr lang="en-GB" sz="3400" dirty="0"/>
              <a:t> </a:t>
            </a:r>
            <a:r>
              <a:rPr lang="en-GB" sz="3400" dirty="0" err="1"/>
              <a:t>jafninga</a:t>
            </a:r>
            <a:r>
              <a:rPr lang="en-GB" sz="3400" dirty="0"/>
              <a:t> 15 – 18 </a:t>
            </a:r>
            <a:r>
              <a:rPr lang="en-GB" sz="3400" dirty="0" err="1"/>
              <a:t>ára</a:t>
            </a:r>
            <a:r>
              <a:rPr lang="en-GB" sz="3400" dirty="0"/>
              <a:t> – SAMÞYKKI Í FORGRUNNI </a:t>
            </a:r>
          </a:p>
        </p:txBody>
      </p:sp>
    </p:spTree>
    <p:extLst>
      <p:ext uri="{BB962C8B-B14F-4D97-AF65-F5344CB8AC3E}">
        <p14:creationId xmlns:p14="http://schemas.microsoft.com/office/powerpoint/2010/main" val="726293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Ákvæði</a:t>
            </a:r>
            <a:r>
              <a:rPr lang="en-GB" dirty="0"/>
              <a:t> um </a:t>
            </a:r>
            <a:r>
              <a:rPr lang="en-GB" dirty="0" err="1"/>
              <a:t>umsáturseinelti</a:t>
            </a:r>
            <a:r>
              <a:rPr lang="en-GB" dirty="0"/>
              <a:t> 5/2021</a:t>
            </a:r>
          </a:p>
        </p:txBody>
      </p:sp>
      <p:sp>
        <p:nvSpPr>
          <p:cNvPr id="3" name="Content Placeholder 2"/>
          <p:cNvSpPr>
            <a:spLocks noGrp="1"/>
          </p:cNvSpPr>
          <p:nvPr>
            <p:ph sz="half" idx="13"/>
          </p:nvPr>
        </p:nvSpPr>
        <p:spPr/>
        <p:txBody>
          <a:bodyPr>
            <a:normAutofit/>
          </a:bodyPr>
          <a:lstStyle/>
          <a:p>
            <a:br>
              <a:rPr lang="en-GB" dirty="0"/>
            </a:br>
            <a:r>
              <a:rPr lang="en-GB" dirty="0"/>
              <a:t>1. gr.</a:t>
            </a:r>
          </a:p>
          <a:p>
            <a:r>
              <a:rPr lang="en-GB" dirty="0"/>
              <a:t>     Á </a:t>
            </a:r>
            <a:r>
              <a:rPr lang="en-GB" dirty="0" err="1"/>
              <a:t>eftir</a:t>
            </a:r>
            <a:r>
              <a:rPr lang="en-GB" dirty="0"/>
              <a:t> 232. gr. </a:t>
            </a:r>
            <a:r>
              <a:rPr lang="en-GB" dirty="0" err="1"/>
              <a:t>laganna</a:t>
            </a:r>
            <a:r>
              <a:rPr lang="en-GB" dirty="0"/>
              <a:t> </a:t>
            </a:r>
            <a:r>
              <a:rPr lang="en-GB" dirty="0" err="1"/>
              <a:t>kemur</a:t>
            </a:r>
            <a:r>
              <a:rPr lang="en-GB" dirty="0"/>
              <a:t> </a:t>
            </a:r>
            <a:r>
              <a:rPr lang="en-GB" dirty="0" err="1"/>
              <a:t>ný</a:t>
            </a:r>
            <a:r>
              <a:rPr lang="en-GB" dirty="0"/>
              <a:t> </a:t>
            </a:r>
            <a:r>
              <a:rPr lang="en-GB" dirty="0" err="1"/>
              <a:t>grein</a:t>
            </a:r>
            <a:r>
              <a:rPr lang="en-GB" dirty="0"/>
              <a:t>, 232. gr. a, </a:t>
            </a:r>
            <a:r>
              <a:rPr lang="en-GB" dirty="0" err="1"/>
              <a:t>svohljóðandi</a:t>
            </a:r>
            <a:r>
              <a:rPr lang="en-GB" dirty="0"/>
              <a:t>:</a:t>
            </a:r>
            <a:br>
              <a:rPr lang="en-GB" dirty="0"/>
            </a:br>
            <a:r>
              <a:rPr lang="en-GB" dirty="0"/>
              <a:t>     </a:t>
            </a:r>
            <a:r>
              <a:rPr lang="en-GB" dirty="0" err="1"/>
              <a:t>Hver</a:t>
            </a:r>
            <a:r>
              <a:rPr lang="en-GB" dirty="0"/>
              <a:t> </a:t>
            </a:r>
            <a:r>
              <a:rPr lang="en-GB" dirty="0" err="1"/>
              <a:t>sem</a:t>
            </a:r>
            <a:r>
              <a:rPr lang="en-GB" dirty="0"/>
              <a:t> </a:t>
            </a:r>
            <a:r>
              <a:rPr lang="en-GB" dirty="0" err="1"/>
              <a:t>endurtekið</a:t>
            </a:r>
            <a:r>
              <a:rPr lang="en-GB" dirty="0"/>
              <a:t> </a:t>
            </a:r>
            <a:r>
              <a:rPr lang="en-GB" dirty="0" err="1"/>
              <a:t>hótar</a:t>
            </a:r>
            <a:r>
              <a:rPr lang="en-GB" dirty="0"/>
              <a:t>, </a:t>
            </a:r>
            <a:r>
              <a:rPr lang="en-GB" dirty="0" err="1"/>
              <a:t>eltir</a:t>
            </a:r>
            <a:r>
              <a:rPr lang="en-GB" dirty="0"/>
              <a:t>, </a:t>
            </a:r>
            <a:r>
              <a:rPr lang="en-GB" dirty="0" err="1"/>
              <a:t>fylgist</a:t>
            </a:r>
            <a:r>
              <a:rPr lang="en-GB" dirty="0"/>
              <a:t> </a:t>
            </a:r>
            <a:r>
              <a:rPr lang="en-GB" dirty="0" err="1"/>
              <a:t>með</a:t>
            </a:r>
            <a:r>
              <a:rPr lang="en-GB" dirty="0"/>
              <a:t>, </a:t>
            </a:r>
            <a:r>
              <a:rPr lang="en-GB" dirty="0" err="1"/>
              <a:t>setur</a:t>
            </a:r>
            <a:r>
              <a:rPr lang="en-GB" dirty="0"/>
              <a:t> sig í </a:t>
            </a:r>
            <a:r>
              <a:rPr lang="en-GB" dirty="0" err="1"/>
              <a:t>samband</a:t>
            </a:r>
            <a:r>
              <a:rPr lang="en-GB" dirty="0"/>
              <a:t> </a:t>
            </a:r>
            <a:r>
              <a:rPr lang="en-GB" dirty="0" err="1"/>
              <a:t>við</a:t>
            </a:r>
            <a:r>
              <a:rPr lang="en-GB" dirty="0"/>
              <a:t> </a:t>
            </a:r>
            <a:r>
              <a:rPr lang="en-GB" dirty="0" err="1"/>
              <a:t>eða</a:t>
            </a:r>
            <a:r>
              <a:rPr lang="en-GB" dirty="0"/>
              <a:t> </a:t>
            </a:r>
            <a:r>
              <a:rPr lang="en-GB" dirty="0" err="1"/>
              <a:t>með</a:t>
            </a:r>
            <a:r>
              <a:rPr lang="en-GB" dirty="0"/>
              <a:t> </a:t>
            </a:r>
            <a:r>
              <a:rPr lang="en-GB" dirty="0" err="1"/>
              <a:t>öðrum</a:t>
            </a:r>
            <a:r>
              <a:rPr lang="en-GB" dirty="0"/>
              <a:t> </a:t>
            </a:r>
            <a:r>
              <a:rPr lang="en-GB" dirty="0" err="1"/>
              <a:t>sambærilegum</a:t>
            </a:r>
            <a:r>
              <a:rPr lang="en-GB" dirty="0"/>
              <a:t> </a:t>
            </a:r>
            <a:r>
              <a:rPr lang="en-GB" dirty="0" err="1"/>
              <a:t>hætti</a:t>
            </a:r>
            <a:r>
              <a:rPr lang="en-GB" dirty="0"/>
              <a:t> </a:t>
            </a:r>
            <a:r>
              <a:rPr lang="en-GB" dirty="0" err="1"/>
              <a:t>situr</a:t>
            </a:r>
            <a:r>
              <a:rPr lang="en-GB" dirty="0"/>
              <a:t> um </a:t>
            </a:r>
            <a:r>
              <a:rPr lang="en-GB" dirty="0" err="1"/>
              <a:t>annan</a:t>
            </a:r>
            <a:r>
              <a:rPr lang="en-GB" dirty="0"/>
              <a:t> </a:t>
            </a:r>
            <a:r>
              <a:rPr lang="en-GB" dirty="0" err="1"/>
              <a:t>mann</a:t>
            </a:r>
            <a:r>
              <a:rPr lang="en-GB" dirty="0"/>
              <a:t> </a:t>
            </a:r>
            <a:r>
              <a:rPr lang="en-GB" dirty="0" err="1"/>
              <a:t>og</a:t>
            </a:r>
            <a:r>
              <a:rPr lang="en-GB" dirty="0"/>
              <a:t> </a:t>
            </a:r>
            <a:r>
              <a:rPr lang="en-GB" dirty="0" err="1"/>
              <a:t>háttsemin</a:t>
            </a:r>
            <a:r>
              <a:rPr lang="en-GB" dirty="0"/>
              <a:t> </a:t>
            </a:r>
            <a:r>
              <a:rPr lang="en-GB" dirty="0" err="1"/>
              <a:t>er</a:t>
            </a:r>
            <a:r>
              <a:rPr lang="en-GB" dirty="0"/>
              <a:t> </a:t>
            </a:r>
            <a:r>
              <a:rPr lang="en-GB" dirty="0" err="1"/>
              <a:t>til</a:t>
            </a:r>
            <a:r>
              <a:rPr lang="en-GB" dirty="0"/>
              <a:t> </a:t>
            </a:r>
            <a:r>
              <a:rPr lang="en-GB" dirty="0" err="1"/>
              <a:t>þess</a:t>
            </a:r>
            <a:r>
              <a:rPr lang="en-GB" dirty="0"/>
              <a:t> </a:t>
            </a:r>
            <a:r>
              <a:rPr lang="en-GB" dirty="0" err="1"/>
              <a:t>fallin</a:t>
            </a:r>
            <a:r>
              <a:rPr lang="en-GB" dirty="0"/>
              <a:t> </a:t>
            </a:r>
            <a:r>
              <a:rPr lang="en-GB" dirty="0" err="1"/>
              <a:t>að</a:t>
            </a:r>
            <a:r>
              <a:rPr lang="en-GB" dirty="0"/>
              <a:t> </a:t>
            </a:r>
            <a:r>
              <a:rPr lang="en-GB" dirty="0" err="1"/>
              <a:t>valda</a:t>
            </a:r>
            <a:r>
              <a:rPr lang="en-GB" dirty="0"/>
              <a:t> </a:t>
            </a:r>
            <a:r>
              <a:rPr lang="en-GB" dirty="0" err="1"/>
              <a:t>hræðslu</a:t>
            </a:r>
            <a:r>
              <a:rPr lang="en-GB" dirty="0"/>
              <a:t> </a:t>
            </a:r>
            <a:r>
              <a:rPr lang="en-GB" dirty="0" err="1"/>
              <a:t>eða</a:t>
            </a:r>
            <a:r>
              <a:rPr lang="en-GB" dirty="0"/>
              <a:t> </a:t>
            </a:r>
            <a:r>
              <a:rPr lang="en-GB" dirty="0" err="1"/>
              <a:t>kvíða</a:t>
            </a:r>
            <a:r>
              <a:rPr lang="en-GB" dirty="0"/>
              <a:t> </a:t>
            </a:r>
            <a:r>
              <a:rPr lang="en-GB" dirty="0" err="1"/>
              <a:t>skal</a:t>
            </a:r>
            <a:r>
              <a:rPr lang="en-GB" dirty="0"/>
              <a:t> </a:t>
            </a:r>
            <a:r>
              <a:rPr lang="en-GB" dirty="0" err="1"/>
              <a:t>sæta</a:t>
            </a:r>
            <a:r>
              <a:rPr lang="en-GB" dirty="0"/>
              <a:t> </a:t>
            </a:r>
            <a:r>
              <a:rPr lang="en-GB" dirty="0" err="1"/>
              <a:t>sektum</a:t>
            </a:r>
            <a:r>
              <a:rPr lang="en-GB" dirty="0"/>
              <a:t> </a:t>
            </a:r>
            <a:r>
              <a:rPr lang="en-GB" dirty="0" err="1"/>
              <a:t>eða</a:t>
            </a:r>
            <a:r>
              <a:rPr lang="en-GB" dirty="0"/>
              <a:t> </a:t>
            </a:r>
            <a:r>
              <a:rPr lang="en-GB" dirty="0" err="1"/>
              <a:t>fangelsi</a:t>
            </a:r>
            <a:r>
              <a:rPr lang="en-GB" dirty="0"/>
              <a:t> </a:t>
            </a:r>
            <a:r>
              <a:rPr lang="en-GB" dirty="0" err="1"/>
              <a:t>allt</a:t>
            </a:r>
            <a:r>
              <a:rPr lang="en-GB" dirty="0"/>
              <a:t> </a:t>
            </a:r>
            <a:r>
              <a:rPr lang="en-GB" dirty="0" err="1"/>
              <a:t>að</a:t>
            </a:r>
            <a:r>
              <a:rPr lang="en-GB" dirty="0"/>
              <a:t> 4 </a:t>
            </a:r>
            <a:r>
              <a:rPr lang="en-GB" dirty="0" err="1"/>
              <a:t>árum</a:t>
            </a:r>
            <a:r>
              <a:rPr lang="en-GB" dirty="0"/>
              <a:t>.</a:t>
            </a:r>
          </a:p>
          <a:p>
            <a:r>
              <a:rPr lang="en-GB" dirty="0" err="1"/>
              <a:t>Sætir</a:t>
            </a:r>
            <a:r>
              <a:rPr lang="en-GB" dirty="0"/>
              <a:t> </a:t>
            </a:r>
            <a:r>
              <a:rPr lang="en-GB" dirty="0" err="1"/>
              <a:t>opinberri</a:t>
            </a:r>
            <a:r>
              <a:rPr lang="en-GB" dirty="0"/>
              <a:t> </a:t>
            </a:r>
            <a:r>
              <a:rPr lang="en-GB" dirty="0" err="1"/>
              <a:t>saksókn</a:t>
            </a:r>
            <a:r>
              <a:rPr lang="en-GB" dirty="0"/>
              <a:t> </a:t>
            </a:r>
            <a:r>
              <a:rPr lang="en-GB" dirty="0" err="1"/>
              <a:t>sbr</a:t>
            </a:r>
            <a:r>
              <a:rPr lang="en-GB" dirty="0"/>
              <a:t>. </a:t>
            </a:r>
            <a:r>
              <a:rPr lang="en-GB"/>
              <a:t>48/2021)</a:t>
            </a:r>
            <a:endParaRPr lang="en-GB" dirty="0"/>
          </a:p>
        </p:txBody>
      </p:sp>
    </p:spTree>
    <p:extLst>
      <p:ext uri="{BB962C8B-B14F-4D97-AF65-F5344CB8AC3E}">
        <p14:creationId xmlns:p14="http://schemas.microsoft.com/office/powerpoint/2010/main" val="633031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487AF-175F-4AC9-A0A1-7B5DA68663DA}"/>
              </a:ext>
            </a:extLst>
          </p:cNvPr>
          <p:cNvSpPr>
            <a:spLocks noGrp="1"/>
          </p:cNvSpPr>
          <p:nvPr>
            <p:ph type="title"/>
          </p:nvPr>
        </p:nvSpPr>
        <p:spPr>
          <a:xfrm>
            <a:off x="838200" y="365126"/>
            <a:ext cx="10492409" cy="198092"/>
          </a:xfrm>
        </p:spPr>
        <p:txBody>
          <a:bodyPr>
            <a:normAutofit fontScale="90000"/>
          </a:bodyPr>
          <a:lstStyle/>
          <a:p>
            <a:r>
              <a:rPr lang="is-IS" dirty="0"/>
              <a:t>Eftirfylgni með lagasetningu</a:t>
            </a:r>
          </a:p>
        </p:txBody>
      </p:sp>
      <p:graphicFrame>
        <p:nvGraphicFramePr>
          <p:cNvPr id="2" name="Content Placeholder 1"/>
          <p:cNvGraphicFramePr>
            <a:graphicFrameLocks noGrp="1"/>
          </p:cNvGraphicFramePr>
          <p:nvPr>
            <p:ph sz="half" idx="13"/>
          </p:nvPr>
        </p:nvGraphicFramePr>
        <p:xfrm>
          <a:off x="1699591" y="1085022"/>
          <a:ext cx="8559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11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487AF-175F-4AC9-A0A1-7B5DA68663DA}"/>
              </a:ext>
            </a:extLst>
          </p:cNvPr>
          <p:cNvSpPr>
            <a:spLocks noGrp="1"/>
          </p:cNvSpPr>
          <p:nvPr>
            <p:ph type="title"/>
          </p:nvPr>
        </p:nvSpPr>
        <p:spPr>
          <a:xfrm>
            <a:off x="838200" y="365126"/>
            <a:ext cx="10492409" cy="198092"/>
          </a:xfrm>
        </p:spPr>
        <p:txBody>
          <a:bodyPr>
            <a:normAutofit fontScale="90000"/>
          </a:bodyPr>
          <a:lstStyle/>
          <a:p>
            <a:endParaRPr lang="is-IS" dirty="0"/>
          </a:p>
        </p:txBody>
      </p:sp>
      <p:graphicFrame>
        <p:nvGraphicFramePr>
          <p:cNvPr id="5" name="Content Placeholder 4"/>
          <p:cNvGraphicFramePr>
            <a:graphicFrameLocks noGrp="1"/>
          </p:cNvGraphicFramePr>
          <p:nvPr>
            <p:ph sz="half" idx="13"/>
          </p:nvPr>
        </p:nvGraphicFramePr>
        <p:xfrm>
          <a:off x="838200" y="450574"/>
          <a:ext cx="9538252" cy="576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601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487AF-175F-4AC9-A0A1-7B5DA68663DA}"/>
              </a:ext>
            </a:extLst>
          </p:cNvPr>
          <p:cNvSpPr>
            <a:spLocks noGrp="1"/>
          </p:cNvSpPr>
          <p:nvPr>
            <p:ph type="title"/>
          </p:nvPr>
        </p:nvSpPr>
        <p:spPr>
          <a:xfrm>
            <a:off x="838200" y="152400"/>
            <a:ext cx="10492409" cy="410818"/>
          </a:xfrm>
        </p:spPr>
        <p:txBody>
          <a:bodyPr>
            <a:normAutofit fontScale="90000"/>
          </a:bodyPr>
          <a:lstStyle/>
          <a:p>
            <a:r>
              <a:rPr lang="is-IS" dirty="0"/>
              <a:t>Úrbætur innan réttarvörslukerfisins</a:t>
            </a:r>
          </a:p>
        </p:txBody>
      </p:sp>
      <p:graphicFrame>
        <p:nvGraphicFramePr>
          <p:cNvPr id="7" name="Content Placeholder 6"/>
          <p:cNvGraphicFramePr>
            <a:graphicFrameLocks noGrp="1"/>
          </p:cNvGraphicFramePr>
          <p:nvPr>
            <p:ph sz="half" idx="13"/>
            <p:extLst>
              <p:ext uri="{D42A27DB-BD31-4B8C-83A1-F6EECF244321}">
                <p14:modId xmlns:p14="http://schemas.microsoft.com/office/powerpoint/2010/main" val="3343749738"/>
              </p:ext>
            </p:extLst>
          </p:nvPr>
        </p:nvGraphicFramePr>
        <p:xfrm>
          <a:off x="838200" y="682486"/>
          <a:ext cx="9611138" cy="5535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828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487AF-175F-4AC9-A0A1-7B5DA68663DA}"/>
              </a:ext>
            </a:extLst>
          </p:cNvPr>
          <p:cNvSpPr>
            <a:spLocks noGrp="1"/>
          </p:cNvSpPr>
          <p:nvPr>
            <p:ph type="title"/>
          </p:nvPr>
        </p:nvSpPr>
        <p:spPr>
          <a:xfrm>
            <a:off x="838200" y="152400"/>
            <a:ext cx="10492409" cy="410818"/>
          </a:xfrm>
        </p:spPr>
        <p:txBody>
          <a:bodyPr>
            <a:normAutofit fontScale="90000"/>
          </a:bodyPr>
          <a:lstStyle/>
          <a:p>
            <a:r>
              <a:rPr lang="is-IS" dirty="0"/>
              <a:t>Stuðningur og úrræði fyrir brotaþola</a:t>
            </a:r>
          </a:p>
        </p:txBody>
      </p:sp>
      <p:graphicFrame>
        <p:nvGraphicFramePr>
          <p:cNvPr id="4" name="Content Placeholder 3"/>
          <p:cNvGraphicFramePr>
            <a:graphicFrameLocks noGrp="1"/>
          </p:cNvGraphicFramePr>
          <p:nvPr>
            <p:ph sz="half" idx="13"/>
          </p:nvPr>
        </p:nvGraphicFramePr>
        <p:xfrm>
          <a:off x="838200" y="947530"/>
          <a:ext cx="9339470" cy="5270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Svindlmiðinn</a:t>
            </a:r>
            <a:endParaRPr lang="en-GB" dirty="0"/>
          </a:p>
        </p:txBody>
      </p:sp>
      <p:sp>
        <p:nvSpPr>
          <p:cNvPr id="3" name="Content Placeholder 2"/>
          <p:cNvSpPr>
            <a:spLocks noGrp="1"/>
          </p:cNvSpPr>
          <p:nvPr>
            <p:ph sz="half" idx="13"/>
          </p:nvPr>
        </p:nvSpPr>
        <p:spPr>
          <a:xfrm>
            <a:off x="838200" y="1690688"/>
            <a:ext cx="9207500" cy="5027612"/>
          </a:xfrm>
        </p:spPr>
        <p:txBody>
          <a:bodyPr>
            <a:normAutofit fontScale="92500" lnSpcReduction="10000"/>
          </a:bodyPr>
          <a:lstStyle/>
          <a:p>
            <a:r>
              <a:rPr lang="en-GB" dirty="0" err="1"/>
              <a:t>Umfang</a:t>
            </a:r>
            <a:r>
              <a:rPr lang="en-GB" dirty="0"/>
              <a:t> </a:t>
            </a:r>
            <a:r>
              <a:rPr lang="en-GB" dirty="0" err="1"/>
              <a:t>og</a:t>
            </a:r>
            <a:r>
              <a:rPr lang="en-GB" dirty="0"/>
              <a:t> </a:t>
            </a:r>
            <a:r>
              <a:rPr lang="en-GB" dirty="0" err="1"/>
              <a:t>eðli</a:t>
            </a:r>
            <a:r>
              <a:rPr lang="en-GB" dirty="0"/>
              <a:t> </a:t>
            </a:r>
            <a:r>
              <a:rPr lang="en-GB" dirty="0" err="1"/>
              <a:t>stafrænna</a:t>
            </a:r>
            <a:r>
              <a:rPr lang="en-GB" dirty="0"/>
              <a:t> </a:t>
            </a:r>
            <a:r>
              <a:rPr lang="en-GB" dirty="0" err="1"/>
              <a:t>kynferðisbrota</a:t>
            </a:r>
            <a:endParaRPr lang="en-GB" dirty="0"/>
          </a:p>
          <a:p>
            <a:pPr lvl="1"/>
            <a:r>
              <a:rPr lang="en-GB" dirty="0" err="1"/>
              <a:t>Að</a:t>
            </a:r>
            <a:r>
              <a:rPr lang="en-GB" dirty="0"/>
              <a:t> </a:t>
            </a:r>
            <a:r>
              <a:rPr lang="en-GB" dirty="0" err="1"/>
              <a:t>aukast</a:t>
            </a:r>
            <a:r>
              <a:rPr lang="en-GB" dirty="0"/>
              <a:t>. </a:t>
            </a:r>
            <a:r>
              <a:rPr lang="en-GB" dirty="0" err="1"/>
              <a:t>Ungar</a:t>
            </a:r>
            <a:r>
              <a:rPr lang="en-GB" dirty="0"/>
              <a:t> </a:t>
            </a:r>
            <a:r>
              <a:rPr lang="en-GB" dirty="0" err="1"/>
              <a:t>konur</a:t>
            </a:r>
            <a:r>
              <a:rPr lang="en-GB" dirty="0"/>
              <a:t> </a:t>
            </a:r>
            <a:r>
              <a:rPr lang="en-GB" dirty="0" err="1"/>
              <a:t>og</a:t>
            </a:r>
            <a:r>
              <a:rPr lang="en-GB" dirty="0"/>
              <a:t> </a:t>
            </a:r>
            <a:r>
              <a:rPr lang="en-GB" dirty="0" err="1"/>
              <a:t>heimilisofbeldi</a:t>
            </a:r>
            <a:r>
              <a:rPr lang="en-GB" dirty="0"/>
              <a:t>. </a:t>
            </a:r>
            <a:r>
              <a:rPr lang="en-GB" dirty="0" err="1"/>
              <a:t>Stök</a:t>
            </a:r>
            <a:r>
              <a:rPr lang="en-GB" dirty="0"/>
              <a:t> </a:t>
            </a:r>
            <a:r>
              <a:rPr lang="en-GB" dirty="0" err="1"/>
              <a:t>eða</a:t>
            </a:r>
            <a:r>
              <a:rPr lang="en-GB" dirty="0"/>
              <a:t> </a:t>
            </a:r>
            <a:r>
              <a:rPr lang="en-GB" dirty="0" err="1"/>
              <a:t>mynstur</a:t>
            </a:r>
            <a:r>
              <a:rPr lang="en-GB" dirty="0"/>
              <a:t>. </a:t>
            </a:r>
          </a:p>
          <a:p>
            <a:r>
              <a:rPr lang="en-GB" dirty="0" err="1"/>
              <a:t>Lagabreytingar</a:t>
            </a:r>
            <a:r>
              <a:rPr lang="en-GB" dirty="0"/>
              <a:t> 2021 </a:t>
            </a:r>
            <a:r>
              <a:rPr lang="en-GB" dirty="0" err="1"/>
              <a:t>og</a:t>
            </a:r>
            <a:r>
              <a:rPr lang="en-GB" dirty="0"/>
              <a:t> 2022</a:t>
            </a:r>
          </a:p>
          <a:p>
            <a:pPr lvl="1"/>
            <a:r>
              <a:rPr lang="en-GB" dirty="0"/>
              <a:t>SAMÞYKKI. </a:t>
            </a:r>
            <a:r>
              <a:rPr lang="en-GB" dirty="0" err="1"/>
              <a:t>Refsilaus</a:t>
            </a:r>
            <a:r>
              <a:rPr lang="en-GB" dirty="0"/>
              <a:t> </a:t>
            </a:r>
            <a:r>
              <a:rPr lang="en-GB" dirty="0" err="1"/>
              <a:t>samskipti</a:t>
            </a:r>
            <a:r>
              <a:rPr lang="en-GB" dirty="0"/>
              <a:t> </a:t>
            </a:r>
            <a:r>
              <a:rPr lang="en-GB" dirty="0" err="1"/>
              <a:t>ungra</a:t>
            </a:r>
            <a:r>
              <a:rPr lang="en-GB" dirty="0"/>
              <a:t> </a:t>
            </a:r>
            <a:r>
              <a:rPr lang="en-GB" dirty="0" err="1"/>
              <a:t>jafninga</a:t>
            </a:r>
            <a:r>
              <a:rPr lang="en-GB" dirty="0"/>
              <a:t>. </a:t>
            </a:r>
            <a:r>
              <a:rPr lang="en-GB" dirty="0" err="1"/>
              <a:t>Refsirammi</a:t>
            </a:r>
            <a:r>
              <a:rPr lang="en-GB" dirty="0"/>
              <a:t> </a:t>
            </a:r>
            <a:r>
              <a:rPr lang="en-GB" dirty="0" err="1"/>
              <a:t>hækkaður</a:t>
            </a:r>
            <a:r>
              <a:rPr lang="en-GB" dirty="0"/>
              <a:t>.</a:t>
            </a:r>
          </a:p>
          <a:p>
            <a:r>
              <a:rPr lang="en-GB" dirty="0" err="1"/>
              <a:t>Fyrirmæli</a:t>
            </a:r>
            <a:r>
              <a:rPr lang="en-GB" dirty="0"/>
              <a:t> </a:t>
            </a:r>
            <a:r>
              <a:rPr lang="en-GB" dirty="0" err="1"/>
              <a:t>ríkislögreglustjóra</a:t>
            </a:r>
            <a:endParaRPr lang="en-GB" dirty="0"/>
          </a:p>
          <a:p>
            <a:pPr lvl="1"/>
            <a:r>
              <a:rPr lang="en-GB" dirty="0" err="1"/>
              <a:t>Hefðbundin</a:t>
            </a:r>
            <a:r>
              <a:rPr lang="en-GB" dirty="0"/>
              <a:t>, </a:t>
            </a:r>
            <a:r>
              <a:rPr lang="en-GB" dirty="0" err="1"/>
              <a:t>en</a:t>
            </a:r>
            <a:r>
              <a:rPr lang="en-GB" dirty="0"/>
              <a:t> </a:t>
            </a:r>
            <a:r>
              <a:rPr lang="en-GB" dirty="0" err="1"/>
              <a:t>athuga</a:t>
            </a:r>
            <a:r>
              <a:rPr lang="en-GB" dirty="0"/>
              <a:t> </a:t>
            </a:r>
            <a:r>
              <a:rPr lang="en-GB" dirty="0" err="1">
                <a:hlinkClick r:id="rId3"/>
              </a:rPr>
              <a:t>Sáttamiðlun</a:t>
            </a:r>
            <a:endParaRPr lang="en-GB" dirty="0"/>
          </a:p>
          <a:p>
            <a:r>
              <a:rPr lang="en-GB" dirty="0" err="1"/>
              <a:t>Úrræði</a:t>
            </a:r>
            <a:endParaRPr lang="en-GB" dirty="0"/>
          </a:p>
          <a:p>
            <a:pPr lvl="1"/>
            <a:r>
              <a:rPr lang="en-GB" dirty="0"/>
              <a:t>112.is – </a:t>
            </a:r>
            <a:r>
              <a:rPr lang="en-GB" dirty="0">
                <a:hlinkClick r:id="rId4"/>
              </a:rPr>
              <a:t>18+</a:t>
            </a:r>
            <a:r>
              <a:rPr lang="en-GB" dirty="0"/>
              <a:t> </a:t>
            </a:r>
            <a:r>
              <a:rPr lang="en-GB" dirty="0" err="1"/>
              <a:t>en</a:t>
            </a:r>
            <a:r>
              <a:rPr lang="en-GB" dirty="0"/>
              <a:t> </a:t>
            </a:r>
            <a:r>
              <a:rPr lang="en-GB" dirty="0">
                <a:hlinkClick r:id="rId5"/>
              </a:rPr>
              <a:t>18-</a:t>
            </a:r>
            <a:endParaRPr lang="en-GB" dirty="0"/>
          </a:p>
          <a:p>
            <a:r>
              <a:rPr lang="en-GB" dirty="0" err="1"/>
              <a:t>Afbrotavarnir</a:t>
            </a:r>
            <a:endParaRPr lang="en-GB" dirty="0"/>
          </a:p>
          <a:p>
            <a:pPr lvl="1"/>
            <a:r>
              <a:rPr lang="en-GB" dirty="0" err="1">
                <a:hlinkClick r:id="rId6"/>
              </a:rPr>
              <a:t>Fræðsluherferð</a:t>
            </a:r>
            <a:r>
              <a:rPr lang="en-GB" dirty="0">
                <a:hlinkClick r:id="rId6"/>
              </a:rPr>
              <a:t> </a:t>
            </a:r>
            <a:r>
              <a:rPr lang="en-GB" dirty="0" err="1">
                <a:hlinkClick r:id="rId6"/>
              </a:rPr>
              <a:t>fyrir</a:t>
            </a:r>
            <a:r>
              <a:rPr lang="en-GB" dirty="0">
                <a:hlinkClick r:id="rId6"/>
              </a:rPr>
              <a:t> 8. </a:t>
            </a:r>
            <a:r>
              <a:rPr lang="en-GB" dirty="0" err="1">
                <a:hlinkClick r:id="rId6"/>
              </a:rPr>
              <a:t>bekk</a:t>
            </a:r>
            <a:r>
              <a:rPr lang="en-GB" dirty="0"/>
              <a:t> – </a:t>
            </a:r>
            <a:r>
              <a:rPr lang="en-GB" dirty="0" err="1"/>
              <a:t>samfélagslöggur</a:t>
            </a:r>
            <a:r>
              <a:rPr lang="en-GB" dirty="0"/>
              <a:t> </a:t>
            </a:r>
          </a:p>
          <a:p>
            <a:pPr lvl="2"/>
            <a:r>
              <a:rPr lang="en-GB" dirty="0" err="1">
                <a:hlinkClick r:id="rId7"/>
              </a:rPr>
              <a:t>Kennaraleiðbeiningar</a:t>
            </a:r>
            <a:r>
              <a:rPr lang="en-GB" dirty="0"/>
              <a:t> </a:t>
            </a:r>
            <a:r>
              <a:rPr lang="en-GB" dirty="0" err="1"/>
              <a:t>og</a:t>
            </a:r>
            <a:r>
              <a:rPr lang="en-GB" dirty="0"/>
              <a:t> </a:t>
            </a:r>
            <a:r>
              <a:rPr lang="en-GB" dirty="0" err="1"/>
              <a:t>foreldrar</a:t>
            </a:r>
            <a:r>
              <a:rPr lang="en-GB" dirty="0"/>
              <a:t> á </a:t>
            </a:r>
            <a:r>
              <a:rPr lang="en-GB" dirty="0" err="1">
                <a:hlinkClick r:id="rId8"/>
              </a:rPr>
              <a:t>íslensku</a:t>
            </a:r>
            <a:r>
              <a:rPr lang="en-GB" dirty="0"/>
              <a:t>, </a:t>
            </a:r>
            <a:r>
              <a:rPr lang="en-GB" dirty="0" err="1">
                <a:hlinkClick r:id="rId9"/>
              </a:rPr>
              <a:t>ensku</a:t>
            </a:r>
            <a:r>
              <a:rPr lang="en-GB" dirty="0"/>
              <a:t> </a:t>
            </a:r>
            <a:r>
              <a:rPr lang="en-GB" dirty="0" err="1"/>
              <a:t>og</a:t>
            </a:r>
            <a:r>
              <a:rPr lang="en-GB" dirty="0"/>
              <a:t> </a:t>
            </a:r>
            <a:r>
              <a:rPr lang="en-GB" dirty="0" err="1">
                <a:hlinkClick r:id="rId10"/>
              </a:rPr>
              <a:t>pólsku</a:t>
            </a:r>
            <a:endParaRPr lang="en-GB" dirty="0"/>
          </a:p>
          <a:p>
            <a:pPr lvl="1"/>
            <a:r>
              <a:rPr lang="en-GB" dirty="0" err="1"/>
              <a:t>Fræðslupakki</a:t>
            </a:r>
            <a:r>
              <a:rPr lang="en-GB" dirty="0"/>
              <a:t> </a:t>
            </a:r>
            <a:r>
              <a:rPr lang="en-GB" dirty="0" err="1"/>
              <a:t>fyrir</a:t>
            </a:r>
            <a:r>
              <a:rPr lang="en-GB" dirty="0"/>
              <a:t> </a:t>
            </a:r>
            <a:r>
              <a:rPr lang="en-GB" dirty="0" err="1"/>
              <a:t>eldri</a:t>
            </a:r>
            <a:r>
              <a:rPr lang="en-GB" dirty="0"/>
              <a:t> </a:t>
            </a:r>
            <a:r>
              <a:rPr lang="en-GB" dirty="0" err="1"/>
              <a:t>nemendur</a:t>
            </a:r>
            <a:r>
              <a:rPr lang="en-GB" dirty="0"/>
              <a:t> (</a:t>
            </a:r>
            <a:r>
              <a:rPr lang="en-GB" dirty="0" err="1"/>
              <a:t>framhaldsskólar</a:t>
            </a:r>
            <a:r>
              <a:rPr lang="en-GB" dirty="0"/>
              <a:t>)</a:t>
            </a:r>
          </a:p>
          <a:p>
            <a:pPr lvl="1"/>
            <a:r>
              <a:rPr lang="en-GB" dirty="0" err="1"/>
              <a:t>Upplýsingar</a:t>
            </a:r>
            <a:r>
              <a:rPr lang="en-GB" dirty="0"/>
              <a:t> á </a:t>
            </a:r>
            <a:r>
              <a:rPr lang="en-GB" dirty="0">
                <a:hlinkClick r:id="rId11"/>
              </a:rPr>
              <a:t>112.is</a:t>
            </a:r>
            <a:endParaRPr lang="en-GB" dirty="0"/>
          </a:p>
          <a:p>
            <a:endParaRPr lang="en-GB" dirty="0"/>
          </a:p>
        </p:txBody>
      </p:sp>
    </p:spTree>
    <p:extLst>
      <p:ext uri="{BB962C8B-B14F-4D97-AF65-F5344CB8AC3E}">
        <p14:creationId xmlns:p14="http://schemas.microsoft.com/office/powerpoint/2010/main" val="343413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Fyrirmæli</a:t>
            </a:r>
            <a:r>
              <a:rPr lang="en-GB" dirty="0"/>
              <a:t> </a:t>
            </a:r>
            <a:r>
              <a:rPr lang="en-GB" dirty="0" err="1"/>
              <a:t>ríkissaksóknara</a:t>
            </a:r>
            <a:endParaRPr lang="en-GB" dirty="0"/>
          </a:p>
        </p:txBody>
      </p:sp>
    </p:spTree>
    <p:extLst>
      <p:ext uri="{BB962C8B-B14F-4D97-AF65-F5344CB8AC3E}">
        <p14:creationId xmlns:p14="http://schemas.microsoft.com/office/powerpoint/2010/main" val="3012363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7AFFA-F907-4E04-894B-110231444984}"/>
              </a:ext>
            </a:extLst>
          </p:cNvPr>
          <p:cNvSpPr>
            <a:spLocks noGrp="1"/>
          </p:cNvSpPr>
          <p:nvPr>
            <p:ph type="title"/>
          </p:nvPr>
        </p:nvSpPr>
        <p:spPr/>
        <p:txBody>
          <a:bodyPr>
            <a:normAutofit fontScale="90000"/>
          </a:bodyPr>
          <a:lstStyle/>
          <a:p>
            <a:r>
              <a:rPr lang="is-IS" dirty="0"/>
              <a:t>HVER BER ÁBYRGÐ Á ÞVÍ SEM GERIST Á NETINU OG HVAÐ ER SAKHÆFI?</a:t>
            </a:r>
          </a:p>
        </p:txBody>
      </p:sp>
      <p:sp>
        <p:nvSpPr>
          <p:cNvPr id="3" name="Content Placeholder 2">
            <a:extLst>
              <a:ext uri="{FF2B5EF4-FFF2-40B4-BE49-F238E27FC236}">
                <a16:creationId xmlns:a16="http://schemas.microsoft.com/office/drawing/2014/main" id="{9101047E-9448-4344-9264-73CC78073C43}"/>
              </a:ext>
            </a:extLst>
          </p:cNvPr>
          <p:cNvSpPr>
            <a:spLocks noGrp="1"/>
          </p:cNvSpPr>
          <p:nvPr>
            <p:ph sz="half" idx="13"/>
          </p:nvPr>
        </p:nvSpPr>
        <p:spPr/>
        <p:txBody>
          <a:bodyPr>
            <a:normAutofit fontScale="77500" lnSpcReduction="20000"/>
          </a:bodyPr>
          <a:lstStyle/>
          <a:p>
            <a:r>
              <a:rPr lang="is-IS" dirty="0"/>
              <a:t>Hver ber ábyrgð á sér, en alveg eins og úti á götu eða á fótboltavellinum geta orðið </a:t>
            </a:r>
            <a:r>
              <a:rPr lang="is-IS" dirty="0" err="1"/>
              <a:t>samstuð</a:t>
            </a:r>
            <a:r>
              <a:rPr lang="is-IS" dirty="0"/>
              <a:t>. Stundum er það einhverjum að kenna, stundum ekki. </a:t>
            </a:r>
          </a:p>
          <a:p>
            <a:r>
              <a:rPr lang="is-IS" dirty="0"/>
              <a:t>Sakhæfi er hæfi einstaklinga til þess að bera ábyrgð þeim afbrotum sem þeir fremja og hvort hægt sé að refsa þeim samkvæmt lögum. </a:t>
            </a:r>
          </a:p>
          <a:p>
            <a:r>
              <a:rPr lang="is-IS" dirty="0"/>
              <a:t>Sakhæfisaldur er 15 ár – þá er hægt að dæma fólk til refsingar, jafnvel fangelsisvistar og brot fer á sakaskrá. </a:t>
            </a:r>
          </a:p>
          <a:p>
            <a:r>
              <a:rPr lang="is-IS" dirty="0"/>
              <a:t>Þau sem eru undir 15 ára bera samt líka ábyrgð á því sem þau gera. Þá er það barnaverndarmál. </a:t>
            </a:r>
          </a:p>
          <a:p>
            <a:r>
              <a:rPr lang="is-IS" dirty="0"/>
              <a:t>Munum að hlutir geta haft afleiðingar þó það sé ekki bara í dómssal. Til dæmis: </a:t>
            </a:r>
          </a:p>
          <a:p>
            <a:pPr lvl="1"/>
            <a:r>
              <a:rPr lang="is-IS" dirty="0"/>
              <a:t>Á vináttu, fjölskyldu og nánasta umhverfi. </a:t>
            </a:r>
          </a:p>
          <a:p>
            <a:pPr lvl="1"/>
            <a:r>
              <a:rPr lang="is-IS" dirty="0"/>
              <a:t>Í skólastarfi eða öðru skipulögðu starfi (</a:t>
            </a:r>
            <a:r>
              <a:rPr lang="is-IS" dirty="0" err="1"/>
              <a:t>td</a:t>
            </a:r>
            <a:r>
              <a:rPr lang="is-IS" dirty="0"/>
              <a:t>. íþróttastarfi). </a:t>
            </a:r>
          </a:p>
          <a:p>
            <a:pPr lvl="1"/>
            <a:r>
              <a:rPr lang="is-IS" dirty="0"/>
              <a:t>Fyrir einstaklinga: líðan, tilfinningar, samskipti.</a:t>
            </a:r>
          </a:p>
        </p:txBody>
      </p:sp>
    </p:spTree>
    <p:extLst>
      <p:ext uri="{BB962C8B-B14F-4D97-AF65-F5344CB8AC3E}">
        <p14:creationId xmlns:p14="http://schemas.microsoft.com/office/powerpoint/2010/main" val="3596256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Fyrirmæli</a:t>
            </a:r>
            <a:r>
              <a:rPr lang="en-GB" dirty="0"/>
              <a:t> </a:t>
            </a:r>
            <a:r>
              <a:rPr lang="en-GB" dirty="0" err="1"/>
              <a:t>til</a:t>
            </a:r>
            <a:r>
              <a:rPr lang="en-GB" dirty="0"/>
              <a:t> </a:t>
            </a:r>
            <a:r>
              <a:rPr lang="en-GB" dirty="0" err="1"/>
              <a:t>skoðunar</a:t>
            </a:r>
            <a:endParaRPr lang="en-GB" dirty="0"/>
          </a:p>
        </p:txBody>
      </p:sp>
      <p:sp>
        <p:nvSpPr>
          <p:cNvPr id="3" name="Content Placeholder 2"/>
          <p:cNvSpPr>
            <a:spLocks noGrp="1"/>
          </p:cNvSpPr>
          <p:nvPr>
            <p:ph sz="half" idx="13"/>
          </p:nvPr>
        </p:nvSpPr>
        <p:spPr/>
        <p:txBody>
          <a:bodyPr/>
          <a:lstStyle/>
          <a:p>
            <a:r>
              <a:rPr lang="en-GB" dirty="0" err="1">
                <a:hlinkClick r:id="rId2"/>
              </a:rPr>
              <a:t>Rannsókn</a:t>
            </a:r>
            <a:r>
              <a:rPr lang="en-GB" dirty="0">
                <a:hlinkClick r:id="rId2"/>
              </a:rPr>
              <a:t> á </a:t>
            </a:r>
            <a:r>
              <a:rPr lang="en-GB" dirty="0" err="1">
                <a:hlinkClick r:id="rId2"/>
              </a:rPr>
              <a:t>haldlögðum</a:t>
            </a:r>
            <a:r>
              <a:rPr lang="en-GB" dirty="0">
                <a:hlinkClick r:id="rId2"/>
              </a:rPr>
              <a:t> </a:t>
            </a:r>
            <a:r>
              <a:rPr lang="en-GB" dirty="0" err="1">
                <a:hlinkClick r:id="rId2"/>
              </a:rPr>
              <a:t>raftækjum</a:t>
            </a:r>
            <a:r>
              <a:rPr lang="en-GB" dirty="0">
                <a:hlinkClick r:id="rId2"/>
              </a:rPr>
              <a:t> </a:t>
            </a:r>
            <a:r>
              <a:rPr lang="en-GB" dirty="0" err="1">
                <a:hlinkClick r:id="rId2"/>
              </a:rPr>
              <a:t>sem</a:t>
            </a:r>
            <a:r>
              <a:rPr lang="en-GB" dirty="0">
                <a:hlinkClick r:id="rId2"/>
              </a:rPr>
              <a:t> </a:t>
            </a:r>
            <a:r>
              <a:rPr lang="en-GB" dirty="0" err="1">
                <a:hlinkClick r:id="rId2"/>
              </a:rPr>
              <a:t>innihalda</a:t>
            </a:r>
            <a:r>
              <a:rPr lang="en-GB" dirty="0">
                <a:hlinkClick r:id="rId2"/>
              </a:rPr>
              <a:t> </a:t>
            </a:r>
            <a:r>
              <a:rPr lang="en-GB" dirty="0" err="1">
                <a:hlinkClick r:id="rId2"/>
              </a:rPr>
              <a:t>rafræn</a:t>
            </a:r>
            <a:r>
              <a:rPr lang="en-GB" dirty="0">
                <a:hlinkClick r:id="rId2"/>
              </a:rPr>
              <a:t> </a:t>
            </a:r>
            <a:r>
              <a:rPr lang="en-GB" dirty="0" err="1">
                <a:hlinkClick r:id="rId2"/>
              </a:rPr>
              <a:t>gögn</a:t>
            </a:r>
            <a:endParaRPr lang="en-GB" dirty="0"/>
          </a:p>
          <a:p>
            <a:pPr lvl="1"/>
            <a:r>
              <a:rPr lang="en-GB" dirty="0" err="1">
                <a:hlinkClick r:id="rId3"/>
              </a:rPr>
              <a:t>Dómsúrskurður</a:t>
            </a:r>
            <a:r>
              <a:rPr lang="en-GB" dirty="0">
                <a:hlinkClick r:id="rId3"/>
              </a:rPr>
              <a:t> </a:t>
            </a:r>
            <a:r>
              <a:rPr lang="en-GB" dirty="0" err="1">
                <a:hlinkClick r:id="rId3"/>
              </a:rPr>
              <a:t>fyrir</a:t>
            </a:r>
            <a:r>
              <a:rPr lang="en-GB" dirty="0">
                <a:hlinkClick r:id="rId3"/>
              </a:rPr>
              <a:t> </a:t>
            </a:r>
            <a:r>
              <a:rPr lang="en-GB" dirty="0" err="1">
                <a:hlinkClick r:id="rId3"/>
              </a:rPr>
              <a:t>síma</a:t>
            </a:r>
            <a:r>
              <a:rPr lang="en-GB" dirty="0">
                <a:hlinkClick r:id="rId3"/>
              </a:rPr>
              <a:t> OG </a:t>
            </a:r>
            <a:r>
              <a:rPr lang="en-GB" dirty="0" err="1">
                <a:hlinkClick r:id="rId3"/>
              </a:rPr>
              <a:t>appi</a:t>
            </a:r>
            <a:endParaRPr lang="en-GB" dirty="0">
              <a:hlinkClick r:id="rId3"/>
            </a:endParaRPr>
          </a:p>
          <a:p>
            <a:r>
              <a:rPr lang="en-GB" dirty="0" err="1">
                <a:hlinkClick r:id="rId3"/>
              </a:rPr>
              <a:t>Sáttamiðlun</a:t>
            </a:r>
            <a:r>
              <a:rPr lang="en-GB" dirty="0">
                <a:hlinkClick r:id="rId3"/>
              </a:rPr>
              <a:t> </a:t>
            </a:r>
            <a:endParaRPr lang="en-GB" dirty="0"/>
          </a:p>
          <a:p>
            <a:pPr lvl="1"/>
            <a:r>
              <a:rPr lang="en-GB" dirty="0" err="1"/>
              <a:t>Komin</a:t>
            </a:r>
            <a:r>
              <a:rPr lang="en-GB" dirty="0"/>
              <a:t> </a:t>
            </a:r>
            <a:r>
              <a:rPr lang="en-GB" dirty="0" err="1"/>
              <a:t>nokkur</a:t>
            </a:r>
            <a:r>
              <a:rPr lang="en-GB" dirty="0"/>
              <a:t> </a:t>
            </a:r>
            <a:r>
              <a:rPr lang="en-GB" dirty="0" err="1"/>
              <a:t>reynsla</a:t>
            </a:r>
            <a:r>
              <a:rPr lang="en-GB" dirty="0"/>
              <a:t>. </a:t>
            </a:r>
            <a:r>
              <a:rPr lang="en-GB" dirty="0" err="1"/>
              <a:t>Ath</a:t>
            </a:r>
            <a:r>
              <a:rPr lang="en-GB" dirty="0"/>
              <a:t> </a:t>
            </a:r>
            <a:r>
              <a:rPr lang="en-GB" dirty="0" err="1"/>
              <a:t>embætti</a:t>
            </a:r>
            <a:r>
              <a:rPr lang="en-GB" dirty="0"/>
              <a:t> </a:t>
            </a:r>
            <a:r>
              <a:rPr lang="en-GB" dirty="0" err="1"/>
              <a:t>héraðssaksóknara</a:t>
            </a:r>
            <a:endParaRPr lang="en-GB" dirty="0"/>
          </a:p>
          <a:p>
            <a:r>
              <a:rPr lang="en-GB" dirty="0" err="1">
                <a:hlinkClick r:id="rId4"/>
              </a:rPr>
              <a:t>Meðferð</a:t>
            </a:r>
            <a:r>
              <a:rPr lang="en-GB" dirty="0">
                <a:hlinkClick r:id="rId4"/>
              </a:rPr>
              <a:t> </a:t>
            </a:r>
            <a:r>
              <a:rPr lang="en-GB" dirty="0" err="1">
                <a:hlinkClick r:id="rId4"/>
              </a:rPr>
              <a:t>mála</a:t>
            </a:r>
            <a:r>
              <a:rPr lang="en-GB" dirty="0">
                <a:hlinkClick r:id="rId4"/>
              </a:rPr>
              <a:t> </a:t>
            </a:r>
            <a:r>
              <a:rPr lang="en-GB" dirty="0" err="1">
                <a:hlinkClick r:id="rId4"/>
              </a:rPr>
              <a:t>gegn</a:t>
            </a:r>
            <a:r>
              <a:rPr lang="en-GB" dirty="0">
                <a:hlinkClick r:id="rId4"/>
              </a:rPr>
              <a:t> </a:t>
            </a:r>
            <a:r>
              <a:rPr lang="en-GB" dirty="0" err="1">
                <a:hlinkClick r:id="rId4"/>
              </a:rPr>
              <a:t>börnum</a:t>
            </a:r>
            <a:r>
              <a:rPr lang="en-GB" dirty="0">
                <a:hlinkClick r:id="rId4"/>
              </a:rPr>
              <a:t> </a:t>
            </a:r>
            <a:r>
              <a:rPr lang="en-GB" dirty="0" err="1">
                <a:hlinkClick r:id="rId4"/>
              </a:rPr>
              <a:t>yngri</a:t>
            </a:r>
            <a:r>
              <a:rPr lang="en-GB" dirty="0">
                <a:hlinkClick r:id="rId4"/>
              </a:rPr>
              <a:t> </a:t>
            </a:r>
            <a:r>
              <a:rPr lang="en-GB" dirty="0" err="1">
                <a:hlinkClick r:id="rId4"/>
              </a:rPr>
              <a:t>en</a:t>
            </a:r>
            <a:r>
              <a:rPr lang="en-GB" dirty="0">
                <a:hlinkClick r:id="rId4"/>
              </a:rPr>
              <a:t> 15 </a:t>
            </a:r>
            <a:r>
              <a:rPr lang="en-GB" dirty="0" err="1">
                <a:hlinkClick r:id="rId4"/>
              </a:rPr>
              <a:t>ára</a:t>
            </a:r>
            <a:endParaRPr lang="en-GB" dirty="0"/>
          </a:p>
          <a:p>
            <a:pPr lvl="1"/>
            <a:r>
              <a:rPr lang="en-GB" dirty="0" err="1"/>
              <a:t>Mál</a:t>
            </a:r>
            <a:r>
              <a:rPr lang="en-GB" dirty="0"/>
              <a:t> </a:t>
            </a:r>
            <a:r>
              <a:rPr lang="en-GB" dirty="0" err="1"/>
              <a:t>skal</a:t>
            </a:r>
            <a:r>
              <a:rPr lang="en-GB" dirty="0"/>
              <a:t> </a:t>
            </a:r>
            <a:r>
              <a:rPr lang="en-GB" dirty="0" err="1"/>
              <a:t>eigi</a:t>
            </a:r>
            <a:r>
              <a:rPr lang="en-GB" dirty="0"/>
              <a:t> </a:t>
            </a:r>
            <a:r>
              <a:rPr lang="en-GB" dirty="0" err="1"/>
              <a:t>að</a:t>
            </a:r>
            <a:r>
              <a:rPr lang="en-GB" dirty="0"/>
              <a:t> </a:t>
            </a:r>
            <a:r>
              <a:rPr lang="en-GB" dirty="0" err="1"/>
              <a:t>síður</a:t>
            </a:r>
            <a:r>
              <a:rPr lang="en-GB" dirty="0"/>
              <a:t> </a:t>
            </a:r>
            <a:r>
              <a:rPr lang="en-GB" dirty="0" err="1"/>
              <a:t>rannsakað</a:t>
            </a:r>
            <a:endParaRPr lang="en-GB" dirty="0"/>
          </a:p>
          <a:p>
            <a:pPr lvl="1"/>
            <a:r>
              <a:rPr lang="en-GB" dirty="0" err="1"/>
              <a:t>Verklagsreglur</a:t>
            </a:r>
            <a:r>
              <a:rPr lang="en-GB" dirty="0"/>
              <a:t> í </a:t>
            </a:r>
            <a:r>
              <a:rPr lang="en-GB" dirty="0" err="1"/>
              <a:t>vinnslu</a:t>
            </a:r>
            <a:r>
              <a:rPr lang="en-GB" dirty="0"/>
              <a:t> um </a:t>
            </a:r>
            <a:r>
              <a:rPr lang="en-GB" dirty="0" err="1"/>
              <a:t>samvinnu</a:t>
            </a:r>
            <a:r>
              <a:rPr lang="en-GB" dirty="0"/>
              <a:t> </a:t>
            </a:r>
            <a:r>
              <a:rPr lang="en-GB" dirty="0" err="1"/>
              <a:t>kerfa</a:t>
            </a:r>
            <a:r>
              <a:rPr lang="en-GB" dirty="0"/>
              <a:t> í </a:t>
            </a:r>
            <a:r>
              <a:rPr lang="en-GB" dirty="0" err="1"/>
              <a:t>málum</a:t>
            </a:r>
            <a:r>
              <a:rPr lang="en-GB" dirty="0"/>
              <a:t> </a:t>
            </a:r>
            <a:r>
              <a:rPr lang="en-GB" dirty="0" err="1"/>
              <a:t>sem</a:t>
            </a:r>
            <a:r>
              <a:rPr lang="en-GB" dirty="0"/>
              <a:t> </a:t>
            </a:r>
            <a:r>
              <a:rPr lang="en-GB" dirty="0" err="1"/>
              <a:t>varða</a:t>
            </a:r>
            <a:r>
              <a:rPr lang="en-GB" dirty="0"/>
              <a:t> </a:t>
            </a:r>
            <a:r>
              <a:rPr lang="en-GB" dirty="0" err="1"/>
              <a:t>börn</a:t>
            </a:r>
            <a:r>
              <a:rPr lang="en-GB" dirty="0"/>
              <a:t> í “</a:t>
            </a:r>
            <a:r>
              <a:rPr lang="en-GB" dirty="0" err="1"/>
              <a:t>viðkvæmri</a:t>
            </a:r>
            <a:r>
              <a:rPr lang="en-GB" dirty="0"/>
              <a:t> </a:t>
            </a:r>
            <a:r>
              <a:rPr lang="en-GB" dirty="0" err="1"/>
              <a:t>stöðu</a:t>
            </a:r>
            <a:r>
              <a:rPr lang="en-GB" dirty="0"/>
              <a:t>”.  </a:t>
            </a:r>
          </a:p>
        </p:txBody>
      </p:sp>
    </p:spTree>
    <p:extLst>
      <p:ext uri="{BB962C8B-B14F-4D97-AF65-F5344CB8AC3E}">
        <p14:creationId xmlns:p14="http://schemas.microsoft.com/office/powerpoint/2010/main" val="549601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Hvað</a:t>
            </a:r>
            <a:r>
              <a:rPr lang="en-GB" dirty="0"/>
              <a:t> </a:t>
            </a:r>
            <a:r>
              <a:rPr lang="en-GB" dirty="0" err="1"/>
              <a:t>er</a:t>
            </a:r>
            <a:r>
              <a:rPr lang="en-GB" dirty="0"/>
              <a:t> </a:t>
            </a:r>
            <a:r>
              <a:rPr lang="en-GB" dirty="0" err="1"/>
              <a:t>hægt</a:t>
            </a:r>
            <a:r>
              <a:rPr lang="en-GB" dirty="0"/>
              <a:t> </a:t>
            </a:r>
            <a:r>
              <a:rPr lang="en-GB" dirty="0" err="1"/>
              <a:t>að</a:t>
            </a:r>
            <a:r>
              <a:rPr lang="en-GB" dirty="0"/>
              <a:t> </a:t>
            </a:r>
            <a:r>
              <a:rPr lang="en-GB" dirty="0" err="1"/>
              <a:t>gera</a:t>
            </a:r>
            <a:r>
              <a:rPr lang="en-GB" dirty="0"/>
              <a:t>?</a:t>
            </a:r>
          </a:p>
        </p:txBody>
      </p:sp>
    </p:spTree>
    <p:extLst>
      <p:ext uri="{BB962C8B-B14F-4D97-AF65-F5344CB8AC3E}">
        <p14:creationId xmlns:p14="http://schemas.microsoft.com/office/powerpoint/2010/main" val="4242417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Hvað</a:t>
            </a:r>
            <a:r>
              <a:rPr lang="en-GB" dirty="0"/>
              <a:t> á </a:t>
            </a:r>
            <a:r>
              <a:rPr lang="en-GB" dirty="0" err="1"/>
              <a:t>að</a:t>
            </a:r>
            <a:r>
              <a:rPr lang="en-GB" dirty="0"/>
              <a:t> </a:t>
            </a:r>
            <a:r>
              <a:rPr lang="en-GB" dirty="0" err="1"/>
              <a:t>gera</a:t>
            </a:r>
            <a:r>
              <a:rPr lang="en-GB" dirty="0"/>
              <a:t>?</a:t>
            </a:r>
          </a:p>
        </p:txBody>
      </p:sp>
      <p:sp>
        <p:nvSpPr>
          <p:cNvPr id="3" name="Content Placeholder 2"/>
          <p:cNvSpPr>
            <a:spLocks noGrp="1"/>
          </p:cNvSpPr>
          <p:nvPr>
            <p:ph sz="half" idx="13"/>
          </p:nvPr>
        </p:nvSpPr>
        <p:spPr/>
        <p:txBody>
          <a:bodyPr/>
          <a:lstStyle/>
          <a:p>
            <a:r>
              <a:rPr lang="en-GB" dirty="0" err="1"/>
              <a:t>Tilkynna</a:t>
            </a:r>
            <a:r>
              <a:rPr lang="en-GB" dirty="0"/>
              <a:t>!!</a:t>
            </a:r>
          </a:p>
          <a:p>
            <a:endParaRPr lang="en-GB" dirty="0"/>
          </a:p>
          <a:p>
            <a:r>
              <a:rPr lang="en-GB" dirty="0"/>
              <a:t>112</a:t>
            </a:r>
          </a:p>
          <a:p>
            <a:pPr lvl="1"/>
            <a:r>
              <a:rPr lang="en-GB" dirty="0" err="1"/>
              <a:t>Lögregla</a:t>
            </a:r>
            <a:endParaRPr lang="en-GB" dirty="0"/>
          </a:p>
          <a:p>
            <a:pPr lvl="1"/>
            <a:r>
              <a:rPr lang="en-GB" dirty="0" err="1"/>
              <a:t>Barnavernd</a:t>
            </a:r>
            <a:endParaRPr lang="en-GB" dirty="0"/>
          </a:p>
          <a:p>
            <a:r>
              <a:rPr lang="en-GB" dirty="0" err="1"/>
              <a:t>Platformið</a:t>
            </a:r>
            <a:endParaRPr lang="en-GB" dirty="0"/>
          </a:p>
        </p:txBody>
      </p:sp>
      <p:pic>
        <p:nvPicPr>
          <p:cNvPr id="4" name="Picture 3"/>
          <p:cNvPicPr>
            <a:picLocks noChangeAspect="1"/>
          </p:cNvPicPr>
          <p:nvPr/>
        </p:nvPicPr>
        <p:blipFill>
          <a:blip r:embed="rId3"/>
          <a:stretch>
            <a:fillRect/>
          </a:stretch>
        </p:blipFill>
        <p:spPr>
          <a:xfrm>
            <a:off x="3948546" y="1690688"/>
            <a:ext cx="5878946" cy="3407420"/>
          </a:xfrm>
          <a:prstGeom prst="rect">
            <a:avLst/>
          </a:prstGeom>
        </p:spPr>
      </p:pic>
    </p:spTree>
    <p:extLst>
      <p:ext uri="{BB962C8B-B14F-4D97-AF65-F5344CB8AC3E}">
        <p14:creationId xmlns:p14="http://schemas.microsoft.com/office/powerpoint/2010/main" val="2183920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Úrræði</a:t>
            </a:r>
            <a:r>
              <a:rPr lang="en-GB" dirty="0"/>
              <a:t> </a:t>
            </a:r>
            <a:r>
              <a:rPr lang="en-GB" dirty="0" err="1"/>
              <a:t>og</a:t>
            </a:r>
            <a:r>
              <a:rPr lang="en-GB" dirty="0"/>
              <a:t> </a:t>
            </a:r>
            <a:r>
              <a:rPr lang="en-GB" dirty="0" err="1"/>
              <a:t>aðstoð</a:t>
            </a:r>
            <a:r>
              <a:rPr lang="en-GB" dirty="0"/>
              <a:t> </a:t>
            </a:r>
            <a:r>
              <a:rPr lang="en-GB" dirty="0" err="1"/>
              <a:t>fyrir</a:t>
            </a:r>
            <a:r>
              <a:rPr lang="en-GB" dirty="0"/>
              <a:t> </a:t>
            </a:r>
            <a:r>
              <a:rPr lang="en-GB" dirty="0" err="1"/>
              <a:t>gerendur</a:t>
            </a:r>
            <a:endParaRPr lang="en-GB" dirty="0"/>
          </a:p>
        </p:txBody>
      </p:sp>
      <p:sp>
        <p:nvSpPr>
          <p:cNvPr id="3" name="Content Placeholder 2"/>
          <p:cNvSpPr>
            <a:spLocks noGrp="1"/>
          </p:cNvSpPr>
          <p:nvPr>
            <p:ph sz="half" idx="13"/>
          </p:nvPr>
        </p:nvSpPr>
        <p:spPr>
          <a:xfrm>
            <a:off x="6310541" y="1690688"/>
            <a:ext cx="4114800" cy="4351338"/>
          </a:xfrm>
        </p:spPr>
        <p:txBody>
          <a:bodyPr/>
          <a:lstStyle/>
          <a:p>
            <a:r>
              <a:rPr lang="en-GB" dirty="0" err="1"/>
              <a:t>Fyrirbyggjandi</a:t>
            </a:r>
            <a:endParaRPr lang="en-GB" dirty="0"/>
          </a:p>
          <a:p>
            <a:pPr lvl="1"/>
            <a:r>
              <a:rPr lang="en-GB" dirty="0"/>
              <a:t>112</a:t>
            </a:r>
          </a:p>
          <a:p>
            <a:pPr lvl="1"/>
            <a:r>
              <a:rPr lang="en-GB" dirty="0" err="1"/>
              <a:t>Að</a:t>
            </a:r>
            <a:r>
              <a:rPr lang="en-GB" dirty="0"/>
              <a:t> </a:t>
            </a:r>
            <a:r>
              <a:rPr lang="en-GB" dirty="0" err="1"/>
              <a:t>koma</a:t>
            </a:r>
            <a:r>
              <a:rPr lang="en-GB" dirty="0"/>
              <a:t> í veg </a:t>
            </a:r>
            <a:r>
              <a:rPr lang="en-GB" dirty="0" err="1"/>
              <a:t>fyrir</a:t>
            </a:r>
            <a:r>
              <a:rPr lang="en-GB" dirty="0"/>
              <a:t> </a:t>
            </a:r>
            <a:r>
              <a:rPr lang="en-GB" dirty="0" err="1"/>
              <a:t>kynferðisbrot</a:t>
            </a:r>
            <a:endParaRPr lang="en-GB" dirty="0"/>
          </a:p>
          <a:p>
            <a:pPr lvl="1"/>
            <a:r>
              <a:rPr lang="en-GB" dirty="0" err="1"/>
              <a:t>Þau</a:t>
            </a:r>
            <a:r>
              <a:rPr lang="en-GB" dirty="0"/>
              <a:t> </a:t>
            </a:r>
            <a:r>
              <a:rPr lang="en-GB" dirty="0" err="1"/>
              <a:t>sem</a:t>
            </a:r>
            <a:r>
              <a:rPr lang="en-GB" dirty="0"/>
              <a:t> </a:t>
            </a:r>
            <a:r>
              <a:rPr lang="en-GB" dirty="0" err="1"/>
              <a:t>sýna</a:t>
            </a:r>
            <a:r>
              <a:rPr lang="en-GB" dirty="0"/>
              <a:t> </a:t>
            </a:r>
            <a:r>
              <a:rPr lang="en-GB" dirty="0" err="1"/>
              <a:t>áhuga</a:t>
            </a:r>
            <a:r>
              <a:rPr lang="en-GB" dirty="0"/>
              <a:t> á </a:t>
            </a:r>
            <a:r>
              <a:rPr lang="en-GB" dirty="0" err="1"/>
              <a:t>barnaníðsefni</a:t>
            </a:r>
            <a:endParaRPr lang="en-GB" dirty="0"/>
          </a:p>
          <a:p>
            <a:r>
              <a:rPr lang="en-GB" dirty="0" err="1"/>
              <a:t>Úrræði</a:t>
            </a:r>
            <a:r>
              <a:rPr lang="en-GB" dirty="0"/>
              <a:t> </a:t>
            </a:r>
          </a:p>
          <a:p>
            <a:pPr lvl="1"/>
            <a:r>
              <a:rPr lang="en-GB" dirty="0" err="1"/>
              <a:t>Taktu</a:t>
            </a:r>
            <a:r>
              <a:rPr lang="en-GB" dirty="0"/>
              <a:t> </a:t>
            </a:r>
            <a:r>
              <a:rPr lang="en-GB" dirty="0" err="1"/>
              <a:t>skrefið</a:t>
            </a:r>
            <a:endParaRPr lang="en-GB" dirty="0"/>
          </a:p>
          <a:p>
            <a:pPr lvl="1"/>
            <a:r>
              <a:rPr lang="en-GB" dirty="0"/>
              <a:t>112 </a:t>
            </a:r>
            <a:r>
              <a:rPr lang="en-GB" dirty="0" err="1"/>
              <a:t>upplýsingar</a:t>
            </a:r>
            <a:endParaRPr lang="en-GB" dirty="0"/>
          </a:p>
        </p:txBody>
      </p:sp>
      <p:pic>
        <p:nvPicPr>
          <p:cNvPr id="7" name="Content Placeholder 6"/>
          <p:cNvPicPr>
            <a:picLocks noGrp="1" noChangeAspect="1"/>
          </p:cNvPicPr>
          <p:nvPr>
            <p:ph sz="half" idx="14"/>
          </p:nvPr>
        </p:nvPicPr>
        <p:blipFill>
          <a:blip r:embed="rId3" cstate="print">
            <a:extLst>
              <a:ext uri="{28A0092B-C50C-407E-A947-70E740481C1C}">
                <a14:useLocalDpi xmlns:a14="http://schemas.microsoft.com/office/drawing/2010/main" val="0"/>
              </a:ext>
            </a:extLst>
          </a:blip>
          <a:stretch>
            <a:fillRect/>
          </a:stretch>
        </p:blipFill>
        <p:spPr>
          <a:xfrm>
            <a:off x="550257" y="1788340"/>
            <a:ext cx="5599690" cy="3997465"/>
          </a:xfrm>
        </p:spPr>
      </p:pic>
    </p:spTree>
    <p:extLst>
      <p:ext uri="{BB962C8B-B14F-4D97-AF65-F5344CB8AC3E}">
        <p14:creationId xmlns:p14="http://schemas.microsoft.com/office/powerpoint/2010/main" val="3415742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Hvað</a:t>
            </a:r>
            <a:r>
              <a:rPr lang="en-GB" dirty="0"/>
              <a:t> </a:t>
            </a:r>
            <a:r>
              <a:rPr lang="en-GB" dirty="0" err="1"/>
              <a:t>er</a:t>
            </a:r>
            <a:r>
              <a:rPr lang="en-GB" dirty="0"/>
              <a:t> </a:t>
            </a:r>
            <a:r>
              <a:rPr lang="en-GB" dirty="0" err="1"/>
              <a:t>hægt</a:t>
            </a:r>
            <a:r>
              <a:rPr lang="en-GB" dirty="0"/>
              <a:t> </a:t>
            </a:r>
            <a:r>
              <a:rPr lang="en-GB" dirty="0" err="1"/>
              <a:t>að</a:t>
            </a:r>
            <a:r>
              <a:rPr lang="en-GB" dirty="0"/>
              <a:t> </a:t>
            </a:r>
            <a:r>
              <a:rPr lang="en-GB" dirty="0" err="1"/>
              <a:t>gera</a:t>
            </a:r>
            <a:r>
              <a:rPr lang="en-GB" dirty="0"/>
              <a:t> </a:t>
            </a:r>
            <a:r>
              <a:rPr lang="en-GB" dirty="0" err="1"/>
              <a:t>til</a:t>
            </a:r>
            <a:r>
              <a:rPr lang="en-GB" dirty="0"/>
              <a:t> </a:t>
            </a:r>
            <a:r>
              <a:rPr lang="en-GB" dirty="0" err="1"/>
              <a:t>að</a:t>
            </a:r>
            <a:r>
              <a:rPr lang="en-GB" dirty="0"/>
              <a:t> </a:t>
            </a:r>
            <a:r>
              <a:rPr lang="en-GB" dirty="0" err="1"/>
              <a:t>stoppa</a:t>
            </a:r>
            <a:r>
              <a:rPr lang="en-GB" dirty="0"/>
              <a:t> </a:t>
            </a:r>
            <a:r>
              <a:rPr lang="en-GB" dirty="0" err="1"/>
              <a:t>dreifingu</a:t>
            </a:r>
            <a:r>
              <a:rPr lang="en-GB" dirty="0"/>
              <a:t>?</a:t>
            </a:r>
          </a:p>
        </p:txBody>
      </p:sp>
      <p:pic>
        <p:nvPicPr>
          <p:cNvPr id="5" name="Content Placeholder 4"/>
          <p:cNvPicPr>
            <a:picLocks noGrp="1" noChangeAspect="1"/>
          </p:cNvPicPr>
          <p:nvPr>
            <p:ph sz="half" idx="14"/>
          </p:nvPr>
        </p:nvPicPr>
        <p:blipFill>
          <a:blip r:embed="rId3"/>
          <a:stretch>
            <a:fillRect/>
          </a:stretch>
        </p:blipFill>
        <p:spPr>
          <a:xfrm>
            <a:off x="8190" y="1690688"/>
            <a:ext cx="5954789" cy="2770476"/>
          </a:xfrm>
          <a:prstGeom prst="rect">
            <a:avLst/>
          </a:prstGeom>
        </p:spPr>
      </p:pic>
      <p:pic>
        <p:nvPicPr>
          <p:cNvPr id="6" name="Content Placeholder 5"/>
          <p:cNvPicPr>
            <a:picLocks noGrp="1" noChangeAspect="1"/>
          </p:cNvPicPr>
          <p:nvPr>
            <p:ph sz="half" idx="13"/>
          </p:nvPr>
        </p:nvPicPr>
        <p:blipFill>
          <a:blip r:embed="rId4"/>
          <a:stretch>
            <a:fillRect/>
          </a:stretch>
        </p:blipFill>
        <p:spPr>
          <a:xfrm>
            <a:off x="5962979" y="1690688"/>
            <a:ext cx="6086338" cy="2920612"/>
          </a:xfrm>
          <a:prstGeom prst="rect">
            <a:avLst/>
          </a:prstGeom>
        </p:spPr>
      </p:pic>
    </p:spTree>
    <p:extLst>
      <p:ext uri="{BB962C8B-B14F-4D97-AF65-F5344CB8AC3E}">
        <p14:creationId xmlns:p14="http://schemas.microsoft.com/office/powerpoint/2010/main" val="3784254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Afbrotavarnir</a:t>
            </a:r>
            <a:r>
              <a:rPr lang="en-GB" dirty="0"/>
              <a:t> </a:t>
            </a:r>
          </a:p>
        </p:txBody>
      </p:sp>
      <p:sp>
        <p:nvSpPr>
          <p:cNvPr id="3" name="Content Placeholder 2"/>
          <p:cNvSpPr>
            <a:spLocks noGrp="1"/>
          </p:cNvSpPr>
          <p:nvPr>
            <p:ph sz="half" idx="13"/>
          </p:nvPr>
        </p:nvSpPr>
        <p:spPr/>
        <p:txBody>
          <a:bodyPr>
            <a:normAutofit fontScale="92500"/>
          </a:bodyPr>
          <a:lstStyle/>
          <a:p>
            <a:pPr lvl="1"/>
            <a:r>
              <a:rPr lang="en-GB" sz="3400" dirty="0" err="1">
                <a:hlinkClick r:id="rId2"/>
              </a:rPr>
              <a:t>Fræðsluherferð</a:t>
            </a:r>
            <a:r>
              <a:rPr lang="en-GB" sz="3400" dirty="0">
                <a:hlinkClick r:id="rId2"/>
              </a:rPr>
              <a:t> </a:t>
            </a:r>
            <a:r>
              <a:rPr lang="en-GB" sz="3400" dirty="0" err="1">
                <a:hlinkClick r:id="rId2"/>
              </a:rPr>
              <a:t>fyrir</a:t>
            </a:r>
            <a:r>
              <a:rPr lang="en-GB" sz="3400" dirty="0">
                <a:hlinkClick r:id="rId2"/>
              </a:rPr>
              <a:t> 8. </a:t>
            </a:r>
            <a:r>
              <a:rPr lang="en-GB" sz="3400" dirty="0" err="1">
                <a:hlinkClick r:id="rId2"/>
              </a:rPr>
              <a:t>bekk</a:t>
            </a:r>
            <a:r>
              <a:rPr lang="en-GB" sz="3400" dirty="0"/>
              <a:t> – </a:t>
            </a:r>
            <a:r>
              <a:rPr lang="en-GB" sz="3400" dirty="0" err="1"/>
              <a:t>samfélagslöggur</a:t>
            </a:r>
            <a:r>
              <a:rPr lang="en-GB" sz="3400" dirty="0"/>
              <a:t> </a:t>
            </a:r>
            <a:r>
              <a:rPr lang="en-GB" sz="3400" dirty="0" err="1"/>
              <a:t>og</a:t>
            </a:r>
            <a:r>
              <a:rPr lang="en-GB" sz="3400" dirty="0"/>
              <a:t> </a:t>
            </a:r>
            <a:r>
              <a:rPr lang="en-GB" sz="3400" dirty="0" err="1"/>
              <a:t>tilraun</a:t>
            </a:r>
            <a:r>
              <a:rPr lang="en-GB" sz="3400" dirty="0"/>
              <a:t> í HA – 1500 </a:t>
            </a:r>
            <a:r>
              <a:rPr lang="en-GB" sz="3400" dirty="0" err="1"/>
              <a:t>krakkar</a:t>
            </a:r>
            <a:endParaRPr lang="en-GB" sz="3400" dirty="0"/>
          </a:p>
          <a:p>
            <a:pPr lvl="2"/>
            <a:r>
              <a:rPr lang="en-GB" sz="3400" dirty="0" err="1">
                <a:hlinkClick r:id="rId3"/>
              </a:rPr>
              <a:t>Kennaraleiðbeiningar</a:t>
            </a:r>
            <a:r>
              <a:rPr lang="en-GB" sz="3400" dirty="0"/>
              <a:t> </a:t>
            </a:r>
            <a:r>
              <a:rPr lang="en-GB" sz="3400" dirty="0" err="1"/>
              <a:t>og</a:t>
            </a:r>
            <a:r>
              <a:rPr lang="en-GB" sz="3400" dirty="0"/>
              <a:t> </a:t>
            </a:r>
            <a:r>
              <a:rPr lang="en-GB" sz="3400" dirty="0" err="1"/>
              <a:t>foreldrar</a:t>
            </a:r>
            <a:r>
              <a:rPr lang="en-GB" sz="3400" dirty="0"/>
              <a:t> á </a:t>
            </a:r>
            <a:r>
              <a:rPr lang="en-GB" sz="3400" dirty="0" err="1">
                <a:hlinkClick r:id="rId4"/>
              </a:rPr>
              <a:t>íslensku</a:t>
            </a:r>
            <a:r>
              <a:rPr lang="en-GB" sz="3400" dirty="0"/>
              <a:t>, </a:t>
            </a:r>
            <a:r>
              <a:rPr lang="en-GB" sz="3400" dirty="0" err="1">
                <a:hlinkClick r:id="rId5"/>
              </a:rPr>
              <a:t>ensku</a:t>
            </a:r>
            <a:r>
              <a:rPr lang="en-GB" sz="3400" dirty="0"/>
              <a:t> </a:t>
            </a:r>
            <a:r>
              <a:rPr lang="en-GB" sz="3400" dirty="0" err="1"/>
              <a:t>og</a:t>
            </a:r>
            <a:r>
              <a:rPr lang="en-GB" sz="3400" dirty="0"/>
              <a:t> </a:t>
            </a:r>
            <a:r>
              <a:rPr lang="en-GB" sz="3400" dirty="0" err="1">
                <a:hlinkClick r:id="rId6"/>
              </a:rPr>
              <a:t>pólsku</a:t>
            </a:r>
            <a:endParaRPr lang="en-GB" sz="3400" dirty="0"/>
          </a:p>
          <a:p>
            <a:pPr lvl="1"/>
            <a:r>
              <a:rPr lang="en-GB" sz="3400" dirty="0" err="1"/>
              <a:t>Fræðslupakki</a:t>
            </a:r>
            <a:r>
              <a:rPr lang="en-GB" sz="3400" dirty="0"/>
              <a:t> </a:t>
            </a:r>
            <a:r>
              <a:rPr lang="en-GB" sz="3400" dirty="0" err="1"/>
              <a:t>fyrir</a:t>
            </a:r>
            <a:r>
              <a:rPr lang="en-GB" sz="3400" dirty="0"/>
              <a:t> </a:t>
            </a:r>
            <a:r>
              <a:rPr lang="en-GB" sz="3400" dirty="0" err="1"/>
              <a:t>eldri</a:t>
            </a:r>
            <a:r>
              <a:rPr lang="en-GB" sz="3400" dirty="0"/>
              <a:t> </a:t>
            </a:r>
            <a:r>
              <a:rPr lang="en-GB" sz="3400" dirty="0" err="1"/>
              <a:t>nemendur</a:t>
            </a:r>
            <a:r>
              <a:rPr lang="en-GB" sz="3400" dirty="0"/>
              <a:t> (</a:t>
            </a:r>
            <a:r>
              <a:rPr lang="en-GB" sz="3400" dirty="0" err="1"/>
              <a:t>framhaldsskólar</a:t>
            </a:r>
            <a:r>
              <a:rPr lang="en-GB" sz="3400" dirty="0"/>
              <a:t>)</a:t>
            </a:r>
          </a:p>
          <a:p>
            <a:pPr lvl="1"/>
            <a:r>
              <a:rPr lang="en-GB" sz="3400" dirty="0" err="1"/>
              <a:t>Upplýsingar</a:t>
            </a:r>
            <a:r>
              <a:rPr lang="en-GB" sz="3400" dirty="0"/>
              <a:t> á </a:t>
            </a:r>
            <a:r>
              <a:rPr lang="en-GB" sz="3400" dirty="0">
                <a:hlinkClick r:id="rId7"/>
              </a:rPr>
              <a:t>112.is</a:t>
            </a:r>
            <a:endParaRPr lang="en-GB" sz="3400" dirty="0"/>
          </a:p>
          <a:p>
            <a:pPr lvl="1"/>
            <a:r>
              <a:rPr lang="en-GB" sz="3400" dirty="0" err="1"/>
              <a:t>Samstarf</a:t>
            </a:r>
            <a:r>
              <a:rPr lang="en-GB" sz="3400" dirty="0"/>
              <a:t> á </a:t>
            </a:r>
            <a:r>
              <a:rPr lang="en-GB" sz="3400" dirty="0" err="1"/>
              <a:t>grundvelli</a:t>
            </a:r>
            <a:r>
              <a:rPr lang="en-GB" sz="3400" dirty="0"/>
              <a:t> </a:t>
            </a:r>
            <a:r>
              <a:rPr lang="en-GB" sz="3400" dirty="0" err="1"/>
              <a:t>forvarnaáætlunar</a:t>
            </a:r>
            <a:r>
              <a:rPr lang="en-GB" sz="3400" dirty="0"/>
              <a:t> </a:t>
            </a:r>
            <a:r>
              <a:rPr lang="en-GB" sz="3400" dirty="0" err="1"/>
              <a:t>stjórnvalda</a:t>
            </a:r>
            <a:endParaRPr lang="en-GB" sz="3400" dirty="0"/>
          </a:p>
        </p:txBody>
      </p:sp>
    </p:spTree>
    <p:extLst>
      <p:ext uri="{BB962C8B-B14F-4D97-AF65-F5344CB8AC3E}">
        <p14:creationId xmlns:p14="http://schemas.microsoft.com/office/powerpoint/2010/main" val="581158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EDF5-E510-4DDC-BC3B-CE7CA4A371FD}"/>
              </a:ext>
            </a:extLst>
          </p:cNvPr>
          <p:cNvSpPr>
            <a:spLocks noGrp="1"/>
          </p:cNvSpPr>
          <p:nvPr>
            <p:ph type="title"/>
          </p:nvPr>
        </p:nvSpPr>
        <p:spPr/>
        <p:txBody>
          <a:bodyPr/>
          <a:lstStyle/>
          <a:p>
            <a:r>
              <a:rPr lang="is-IS" dirty="0"/>
              <a:t>mrb@logreglan.is</a:t>
            </a:r>
          </a:p>
        </p:txBody>
      </p:sp>
    </p:spTree>
    <p:extLst>
      <p:ext uri="{BB962C8B-B14F-4D97-AF65-F5344CB8AC3E}">
        <p14:creationId xmlns:p14="http://schemas.microsoft.com/office/powerpoint/2010/main" val="82650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BB8B9D-AF4F-4DCD-A46F-3B957F79B158}"/>
              </a:ext>
            </a:extLst>
          </p:cNvPr>
          <p:cNvSpPr>
            <a:spLocks noGrp="1"/>
          </p:cNvSpPr>
          <p:nvPr>
            <p:ph type="title"/>
          </p:nvPr>
        </p:nvSpPr>
        <p:spPr>
          <a:xfrm>
            <a:off x="838200" y="1412488"/>
            <a:ext cx="2899189" cy="4363844"/>
          </a:xfrm>
        </p:spPr>
        <p:txBody>
          <a:bodyPr anchor="t">
            <a:normAutofit/>
          </a:bodyPr>
          <a:lstStyle/>
          <a:p>
            <a:r>
              <a:rPr lang="en-US" sz="1600">
                <a:solidFill>
                  <a:srgbClr val="FFFFFF"/>
                </a:solidFill>
                <a:latin typeface="Book Antiqua"/>
                <a:cs typeface="Calibri Light"/>
              </a:rPr>
              <a:t>Hlaðborð í hugtakanotkun</a:t>
            </a:r>
            <a:r>
              <a:rPr lang="en-US" sz="1600" dirty="0">
                <a:solidFill>
                  <a:srgbClr val="FFFFFF"/>
                </a:solidFill>
                <a:latin typeface="Book Antiqua"/>
                <a:cs typeface="Calibri Light"/>
              </a:rPr>
              <a:t> </a:t>
            </a:r>
          </a:p>
        </p:txBody>
      </p:sp>
      <p:sp>
        <p:nvSpPr>
          <p:cNvPr id="6" name="Content Placeholder 5">
            <a:extLst>
              <a:ext uri="{FF2B5EF4-FFF2-40B4-BE49-F238E27FC236}">
                <a16:creationId xmlns:a16="http://schemas.microsoft.com/office/drawing/2014/main" id="{3E5C917A-D7EB-43F5-89EC-005B45E213A7}"/>
              </a:ext>
            </a:extLst>
          </p:cNvPr>
          <p:cNvSpPr>
            <a:spLocks noGrp="1"/>
          </p:cNvSpPr>
          <p:nvPr>
            <p:ph sz="half" idx="1"/>
          </p:nvPr>
        </p:nvSpPr>
        <p:spPr>
          <a:xfrm>
            <a:off x="4380855" y="263968"/>
            <a:ext cx="3427283" cy="6384799"/>
          </a:xfrm>
        </p:spPr>
        <p:txBody>
          <a:bodyPr vert="horz" lIns="91440" tIns="45720" rIns="91440" bIns="45720" rtlCol="0" anchor="t">
            <a:noAutofit/>
          </a:bodyPr>
          <a:lstStyle/>
          <a:p>
            <a:r>
              <a:rPr lang="en-US" sz="1600">
                <a:latin typeface="Book Antiqua"/>
                <a:ea typeface="+mn-lt"/>
                <a:cs typeface="+mn-lt"/>
              </a:rPr>
              <a:t>Hrelliklám</a:t>
            </a:r>
            <a:endParaRPr lang="en-US" sz="1600">
              <a:latin typeface="Book Antiqua"/>
              <a:cs typeface="Calibri" panose="020F0502020204030204"/>
            </a:endParaRPr>
          </a:p>
          <a:p>
            <a:r>
              <a:rPr lang="en-US" sz="1600">
                <a:latin typeface="Book Antiqua"/>
                <a:ea typeface="+mn-lt"/>
                <a:cs typeface="+mn-lt"/>
              </a:rPr>
              <a:t>Hefndarklám</a:t>
            </a:r>
            <a:endParaRPr lang="en-US" sz="1600">
              <a:latin typeface="Book Antiqua"/>
            </a:endParaRPr>
          </a:p>
          <a:p>
            <a:r>
              <a:rPr lang="en-US" sz="1600">
                <a:latin typeface="Book Antiqua"/>
                <a:ea typeface="+mn-lt"/>
                <a:cs typeface="+mn-lt"/>
              </a:rPr>
              <a:t>Stafrænt kynferðisofbeldi</a:t>
            </a:r>
            <a:endParaRPr lang="en-US" sz="1600">
              <a:latin typeface="Book Antiqua"/>
            </a:endParaRPr>
          </a:p>
          <a:p>
            <a:r>
              <a:rPr lang="en-US" sz="1600">
                <a:latin typeface="Book Antiqua"/>
                <a:ea typeface="+mn-lt"/>
                <a:cs typeface="+mn-lt"/>
              </a:rPr>
              <a:t>•Skilgreining Stígamóta:  kynferðisofbeldi þar sem einhver birtir, dreifir eða geymir eða hótar að birta, dreifa eða geyma texta og/eða myndefni til dæmis ljósmyndir, kvikmyndir- eða sambærilegt efni þar sem manneskja er sýnd nakin/n eða á kynferðislegan hátt gegn vilja hennar</a:t>
            </a:r>
            <a:endParaRPr lang="en-US" sz="1600">
              <a:latin typeface="Book Antiqua"/>
            </a:endParaRPr>
          </a:p>
          <a:p>
            <a:r>
              <a:rPr lang="en-US" sz="1600">
                <a:latin typeface="Book Antiqua"/>
                <a:ea typeface="+mn-lt"/>
                <a:cs typeface="+mn-lt"/>
              </a:rPr>
              <a:t>Kynferðisleg netáreitni</a:t>
            </a:r>
            <a:endParaRPr lang="en-US" sz="1600">
              <a:latin typeface="Book Antiqua"/>
            </a:endParaRPr>
          </a:p>
          <a:p>
            <a:r>
              <a:rPr lang="en-US" sz="1600">
                <a:latin typeface="Book Antiqua"/>
                <a:ea typeface="+mn-lt"/>
                <a:cs typeface="+mn-lt"/>
              </a:rPr>
              <a:t>-Heimildarlausar birtingar á netinu á kynferðislegu eða viðkvæmu efni í formi myndar, hreyfimyndar, eða með öðrum hætti, með eða án tilvísun til annarra  eða frekari persónuupplýsa um viðkomandi. </a:t>
            </a:r>
          </a:p>
          <a:p>
            <a:r>
              <a:rPr lang="en-US" sz="1600">
                <a:latin typeface="Book Antiqua"/>
                <a:ea typeface="+mn-lt"/>
                <a:cs typeface="+mn-lt"/>
              </a:rPr>
              <a:t>Brot gegn blygðunarsemi</a:t>
            </a:r>
            <a:endParaRPr lang="en-US" sz="1600">
              <a:latin typeface="Book Antiqua"/>
            </a:endParaRPr>
          </a:p>
          <a:p>
            <a:endParaRPr lang="en-US" sz="1600">
              <a:latin typeface="Book Antiqua"/>
              <a:cs typeface="Calibri"/>
            </a:endParaRPr>
          </a:p>
          <a:p>
            <a:endParaRPr lang="en-US" sz="1600" dirty="0">
              <a:latin typeface="Book Antiqua"/>
              <a:cs typeface="Calibri"/>
            </a:endParaRPr>
          </a:p>
        </p:txBody>
      </p:sp>
      <p:sp>
        <p:nvSpPr>
          <p:cNvPr id="7" name="Content Placeholder 6">
            <a:extLst>
              <a:ext uri="{FF2B5EF4-FFF2-40B4-BE49-F238E27FC236}">
                <a16:creationId xmlns:a16="http://schemas.microsoft.com/office/drawing/2014/main" id="{4EEB1A75-7F8A-4A7A-8779-6CC5636C8111}"/>
              </a:ext>
            </a:extLst>
          </p:cNvPr>
          <p:cNvSpPr>
            <a:spLocks noGrp="1"/>
          </p:cNvSpPr>
          <p:nvPr>
            <p:ph sz="half" idx="2"/>
          </p:nvPr>
        </p:nvSpPr>
        <p:spPr>
          <a:xfrm>
            <a:off x="8451604" y="263968"/>
            <a:ext cx="3197701" cy="6451060"/>
          </a:xfrm>
        </p:spPr>
        <p:txBody>
          <a:bodyPr vert="horz" lIns="91440" tIns="45720" rIns="91440" bIns="45720" rtlCol="0" anchor="t">
            <a:normAutofit/>
          </a:bodyPr>
          <a:lstStyle/>
          <a:p>
            <a:r>
              <a:rPr lang="en-US" sz="1600">
                <a:latin typeface="Book Antiqua"/>
                <a:cs typeface="Calibri"/>
              </a:rPr>
              <a:t>Revenge porn </a:t>
            </a:r>
            <a:endParaRPr lang="en-US" sz="1600">
              <a:latin typeface="Book Antiqua"/>
              <a:ea typeface="+mn-lt"/>
              <a:cs typeface="+mn-lt"/>
            </a:endParaRPr>
          </a:p>
          <a:p>
            <a:r>
              <a:rPr lang="en-US" sz="1600">
                <a:latin typeface="Book Antiqua"/>
                <a:cs typeface="Calibri"/>
              </a:rPr>
              <a:t>Non-consensual pornography</a:t>
            </a:r>
            <a:endParaRPr lang="en-US" sz="1600">
              <a:latin typeface="Book Antiqua"/>
              <a:ea typeface="+mn-lt"/>
              <a:cs typeface="+mn-lt"/>
            </a:endParaRPr>
          </a:p>
          <a:p>
            <a:r>
              <a:rPr lang="en-US" sz="1600">
                <a:latin typeface="Book Antiqua"/>
                <a:cs typeface="Calibri"/>
              </a:rPr>
              <a:t>Image based sexual abuse</a:t>
            </a:r>
            <a:endParaRPr lang="en-US" sz="1600">
              <a:latin typeface="Book Antiqua"/>
              <a:ea typeface="+mn-lt"/>
              <a:cs typeface="+mn-lt"/>
            </a:endParaRPr>
          </a:p>
          <a:p>
            <a:r>
              <a:rPr lang="en-US" sz="1600">
                <a:latin typeface="Book Antiqua"/>
                <a:cs typeface="Calibri"/>
              </a:rPr>
              <a:t>Non-Consensual Intimate Images </a:t>
            </a:r>
            <a:endParaRPr lang="en-US" sz="1600">
              <a:latin typeface="Book Antiqua"/>
              <a:ea typeface="+mn-lt"/>
              <a:cs typeface="+mn-lt"/>
            </a:endParaRPr>
          </a:p>
          <a:p>
            <a:r>
              <a:rPr lang="en-US" sz="1600">
                <a:latin typeface="Book Antiqua"/>
                <a:cs typeface="Calibri"/>
              </a:rPr>
              <a:t>Digital sexual violence</a:t>
            </a:r>
            <a:endParaRPr lang="en-US" sz="1600">
              <a:latin typeface="Book Antiqua"/>
              <a:ea typeface="+mn-lt"/>
              <a:cs typeface="+mn-lt"/>
            </a:endParaRPr>
          </a:p>
          <a:p>
            <a:r>
              <a:rPr lang="en-US" sz="1600">
                <a:latin typeface="Book Antiqua"/>
                <a:cs typeface="Calibri"/>
              </a:rPr>
              <a:t>Privacy breach</a:t>
            </a:r>
            <a:endParaRPr lang="en-US" sz="1600">
              <a:latin typeface="Book Antiqua"/>
              <a:ea typeface="+mn-lt"/>
              <a:cs typeface="+mn-lt"/>
            </a:endParaRPr>
          </a:p>
          <a:p>
            <a:r>
              <a:rPr lang="en-US" sz="1600">
                <a:latin typeface="Book Antiqua"/>
                <a:cs typeface="Calibri"/>
              </a:rPr>
              <a:t>Non-consensual sexual imagery</a:t>
            </a:r>
          </a:p>
          <a:p>
            <a:endParaRPr lang="en-US" sz="1600" dirty="0">
              <a:latin typeface="Book Antiqua"/>
              <a:cs typeface="Calibri"/>
            </a:endParaRPr>
          </a:p>
          <a:p>
            <a:endParaRPr lang="en-US" sz="1600" dirty="0">
              <a:latin typeface="Book Antiqua"/>
              <a:cs typeface="Calibri"/>
            </a:endParaRPr>
          </a:p>
          <a:p>
            <a:endParaRPr lang="en-US" sz="1600">
              <a:ea typeface="+mn-lt"/>
              <a:cs typeface="+mn-lt"/>
            </a:endParaRPr>
          </a:p>
          <a:p>
            <a:endParaRPr lang="en-US" sz="1600" dirty="0">
              <a:ea typeface="+mn-lt"/>
              <a:cs typeface="+mn-lt"/>
            </a:endParaRPr>
          </a:p>
          <a:p>
            <a:endParaRPr lang="en-US" sz="1600" dirty="0">
              <a:ea typeface="+mn-lt"/>
              <a:cs typeface="+mn-lt"/>
            </a:endParaRPr>
          </a:p>
          <a:p>
            <a:endParaRPr lang="en-US" sz="1600" dirty="0">
              <a:latin typeface="Book Antiqua"/>
              <a:cs typeface="Calibri"/>
            </a:endParaRPr>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4B56B33-9320-449A-BB3E-4F6C5BEB902F}"/>
              </a:ext>
            </a:extLst>
          </p:cNvPr>
          <p:cNvSpPr/>
          <p:nvPr/>
        </p:nvSpPr>
        <p:spPr>
          <a:xfrm>
            <a:off x="107960" y="2676638"/>
            <a:ext cx="3843129" cy="2981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spcBef>
                <a:spcPts val="1000"/>
              </a:spcBef>
              <a:buFont typeface="Arial"/>
              <a:buChar char="•"/>
            </a:pPr>
            <a:r>
              <a:rPr lang="en-US" b="1">
                <a:latin typeface="Book Antiqua"/>
              </a:rPr>
              <a:t>Kynferðisleg friðhelgi. </a:t>
            </a:r>
            <a:endParaRPr lang="en-US">
              <a:ea typeface="+mn-lt"/>
              <a:cs typeface="+mn-lt"/>
            </a:endParaRPr>
          </a:p>
          <a:p>
            <a:pPr marL="285750" indent="-285750">
              <a:lnSpc>
                <a:spcPct val="90000"/>
              </a:lnSpc>
              <a:spcBef>
                <a:spcPts val="1000"/>
              </a:spcBef>
              <a:buFont typeface="Arial"/>
              <a:buChar char="•"/>
            </a:pPr>
            <a:r>
              <a:rPr lang="en-US" b="1">
                <a:latin typeface="Book Antiqua"/>
              </a:rPr>
              <a:t>Sexual privacy </a:t>
            </a:r>
            <a:endParaRPr lang="en-US">
              <a:ea typeface="+mn-lt"/>
              <a:cs typeface="+mn-lt"/>
            </a:endParaRPr>
          </a:p>
          <a:p>
            <a:pPr marL="285750" indent="-285750">
              <a:lnSpc>
                <a:spcPct val="90000"/>
              </a:lnSpc>
              <a:spcBef>
                <a:spcPts val="1000"/>
              </a:spcBef>
              <a:buFont typeface="Arial"/>
              <a:buChar char="•"/>
            </a:pPr>
            <a:r>
              <a:rPr lang="en-US">
                <a:latin typeface="Book Antiqua"/>
              </a:rPr>
              <a:t>Staðfesting á því að brotið beinist gegn viðkvæmustu verndarhagsmunum friðhelgis einkalífs. (Citron, 2019.) </a:t>
            </a:r>
            <a:endParaRPr lang="en-US"/>
          </a:p>
        </p:txBody>
      </p:sp>
    </p:spTree>
    <p:extLst>
      <p:ext uri="{BB962C8B-B14F-4D97-AF65-F5344CB8AC3E}">
        <p14:creationId xmlns:p14="http://schemas.microsoft.com/office/powerpoint/2010/main" val="146133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40327"/>
            <a:ext cx="7092950" cy="5777346"/>
          </a:xfrm>
        </p:spPr>
        <p:txBody>
          <a:bodyPr>
            <a:normAutofit fontScale="90000"/>
          </a:bodyPr>
          <a:lstStyle/>
          <a:p>
            <a:r>
              <a:rPr lang="en-GB" dirty="0" err="1"/>
              <a:t>Stafræn</a:t>
            </a:r>
            <a:r>
              <a:rPr lang="en-GB" dirty="0"/>
              <a:t> </a:t>
            </a:r>
            <a:r>
              <a:rPr lang="en-GB" dirty="0" err="1"/>
              <a:t>brot</a:t>
            </a:r>
            <a:r>
              <a:rPr lang="en-GB" dirty="0"/>
              <a:t> </a:t>
            </a:r>
            <a:r>
              <a:rPr lang="en-GB" dirty="0" err="1"/>
              <a:t>eiga</a:t>
            </a:r>
            <a:r>
              <a:rPr lang="en-GB" dirty="0"/>
              <a:t> </a:t>
            </a:r>
            <a:r>
              <a:rPr lang="en-GB" dirty="0" err="1"/>
              <a:t>það</a:t>
            </a:r>
            <a:r>
              <a:rPr lang="en-GB" dirty="0"/>
              <a:t> </a:t>
            </a:r>
            <a:r>
              <a:rPr lang="en-GB" dirty="0" err="1"/>
              <a:t>sameiginlegt</a:t>
            </a:r>
            <a:r>
              <a:rPr lang="en-GB" dirty="0"/>
              <a:t> </a:t>
            </a:r>
            <a:r>
              <a:rPr lang="en-GB" dirty="0" err="1"/>
              <a:t>að</a:t>
            </a:r>
            <a:r>
              <a:rPr lang="en-GB" dirty="0"/>
              <a:t> vera </a:t>
            </a:r>
            <a:r>
              <a:rPr lang="en-GB" dirty="0" err="1"/>
              <a:t>tæknistudd</a:t>
            </a:r>
            <a:r>
              <a:rPr lang="en-GB" dirty="0"/>
              <a:t>.</a:t>
            </a:r>
            <a:br>
              <a:rPr lang="en-GB" dirty="0"/>
            </a:br>
            <a:br>
              <a:rPr lang="en-GB" dirty="0"/>
            </a:br>
            <a:r>
              <a:rPr lang="en-GB" dirty="0" err="1"/>
              <a:t>Stafræn</a:t>
            </a:r>
            <a:r>
              <a:rPr lang="en-GB" dirty="0"/>
              <a:t> </a:t>
            </a:r>
            <a:r>
              <a:rPr lang="en-GB" dirty="0" err="1"/>
              <a:t>tækni</a:t>
            </a:r>
            <a:r>
              <a:rPr lang="en-GB" dirty="0"/>
              <a:t> </a:t>
            </a:r>
            <a:r>
              <a:rPr lang="en-GB" dirty="0" err="1"/>
              <a:t>er</a:t>
            </a:r>
            <a:r>
              <a:rPr lang="en-GB" dirty="0"/>
              <a:t> </a:t>
            </a:r>
            <a:r>
              <a:rPr lang="en-GB" dirty="0" err="1"/>
              <a:t>nýtt</a:t>
            </a:r>
            <a:r>
              <a:rPr lang="en-GB" dirty="0"/>
              <a:t> </a:t>
            </a:r>
            <a:r>
              <a:rPr lang="en-GB" dirty="0" err="1"/>
              <a:t>til</a:t>
            </a:r>
            <a:r>
              <a:rPr lang="en-GB" dirty="0"/>
              <a:t> </a:t>
            </a:r>
            <a:r>
              <a:rPr lang="en-GB" dirty="0" err="1"/>
              <a:t>þess</a:t>
            </a:r>
            <a:r>
              <a:rPr lang="en-GB" dirty="0"/>
              <a:t> </a:t>
            </a:r>
            <a:r>
              <a:rPr lang="en-GB" dirty="0" err="1"/>
              <a:t>að</a:t>
            </a:r>
            <a:r>
              <a:rPr lang="en-GB" dirty="0"/>
              <a:t> </a:t>
            </a:r>
            <a:r>
              <a:rPr lang="en-GB" dirty="0" err="1"/>
              <a:t>fremja</a:t>
            </a:r>
            <a:r>
              <a:rPr lang="en-GB" dirty="0"/>
              <a:t> </a:t>
            </a:r>
            <a:r>
              <a:rPr lang="en-GB" dirty="0" err="1"/>
              <a:t>brotið</a:t>
            </a:r>
            <a:r>
              <a:rPr lang="en-GB" dirty="0"/>
              <a:t>, </a:t>
            </a:r>
            <a:r>
              <a:rPr lang="en-GB" dirty="0" err="1"/>
              <a:t>eða</a:t>
            </a:r>
            <a:r>
              <a:rPr lang="en-GB" dirty="0"/>
              <a:t> </a:t>
            </a:r>
            <a:r>
              <a:rPr lang="en-GB" dirty="0" err="1"/>
              <a:t>brotið</a:t>
            </a:r>
            <a:r>
              <a:rPr lang="en-GB" dirty="0"/>
              <a:t> á </a:t>
            </a:r>
            <a:r>
              <a:rPr lang="en-GB" dirty="0" err="1"/>
              <a:t>sér</a:t>
            </a:r>
            <a:r>
              <a:rPr lang="en-GB" dirty="0"/>
              <a:t> </a:t>
            </a:r>
            <a:r>
              <a:rPr lang="en-GB" dirty="0" err="1"/>
              <a:t>stað</a:t>
            </a:r>
            <a:r>
              <a:rPr lang="en-GB" dirty="0"/>
              <a:t> </a:t>
            </a:r>
            <a:r>
              <a:rPr lang="en-GB" dirty="0" err="1"/>
              <a:t>stafrænt</a:t>
            </a:r>
            <a:r>
              <a:rPr lang="en-GB" dirty="0"/>
              <a:t>. </a:t>
            </a:r>
            <a:br>
              <a:rPr lang="en-GB" dirty="0"/>
            </a:br>
            <a:br>
              <a:rPr lang="en-GB" dirty="0"/>
            </a:br>
            <a:r>
              <a:rPr lang="en-GB" dirty="0" err="1"/>
              <a:t>Með</a:t>
            </a:r>
            <a:r>
              <a:rPr lang="en-GB" dirty="0"/>
              <a:t> </a:t>
            </a:r>
            <a:r>
              <a:rPr lang="en-GB" dirty="0" err="1"/>
              <a:t>stafrænni</a:t>
            </a:r>
            <a:r>
              <a:rPr lang="en-GB" dirty="0"/>
              <a:t> </a:t>
            </a:r>
            <a:r>
              <a:rPr lang="en-GB" dirty="0" err="1"/>
              <a:t>tækni</a:t>
            </a:r>
            <a:r>
              <a:rPr lang="en-GB" dirty="0"/>
              <a:t> </a:t>
            </a:r>
            <a:r>
              <a:rPr lang="en-GB" dirty="0" err="1"/>
              <a:t>er</a:t>
            </a:r>
            <a:r>
              <a:rPr lang="en-GB" dirty="0"/>
              <a:t> </a:t>
            </a:r>
            <a:r>
              <a:rPr lang="en-GB" dirty="0" err="1"/>
              <a:t>m.a.</a:t>
            </a:r>
            <a:r>
              <a:rPr lang="en-GB" dirty="0"/>
              <a:t> </a:t>
            </a:r>
            <a:r>
              <a:rPr lang="en-GB" dirty="0" err="1"/>
              <a:t>átt</a:t>
            </a:r>
            <a:r>
              <a:rPr lang="en-GB" dirty="0"/>
              <a:t> </a:t>
            </a:r>
            <a:r>
              <a:rPr lang="en-GB" dirty="0" err="1"/>
              <a:t>við</a:t>
            </a:r>
            <a:r>
              <a:rPr lang="en-GB" dirty="0"/>
              <a:t> </a:t>
            </a:r>
            <a:r>
              <a:rPr lang="en-GB" dirty="0" err="1"/>
              <a:t>samfélagsmiðla</a:t>
            </a:r>
            <a:r>
              <a:rPr lang="en-GB" dirty="0"/>
              <a:t>, </a:t>
            </a:r>
            <a:r>
              <a:rPr lang="en-GB" dirty="0" err="1"/>
              <a:t>tölvur</a:t>
            </a:r>
            <a:r>
              <a:rPr lang="en-GB" dirty="0"/>
              <a:t>, </a:t>
            </a:r>
            <a:r>
              <a:rPr lang="en-GB" dirty="0" err="1"/>
              <a:t>snjalltækni</a:t>
            </a:r>
            <a:r>
              <a:rPr lang="en-GB" dirty="0"/>
              <a:t>, </a:t>
            </a:r>
            <a:r>
              <a:rPr lang="en-GB" dirty="0" err="1"/>
              <a:t>nettengd</a:t>
            </a:r>
            <a:r>
              <a:rPr lang="en-GB" dirty="0"/>
              <a:t> </a:t>
            </a:r>
            <a:r>
              <a:rPr lang="en-GB" dirty="0" err="1"/>
              <a:t>tæki</a:t>
            </a:r>
            <a:r>
              <a:rPr lang="en-GB" dirty="0"/>
              <a:t> </a:t>
            </a:r>
            <a:r>
              <a:rPr lang="en-GB" dirty="0" err="1"/>
              <a:t>og</a:t>
            </a:r>
            <a:r>
              <a:rPr lang="en-GB" dirty="0"/>
              <a:t> </a:t>
            </a:r>
            <a:r>
              <a:rPr lang="en-GB" dirty="0" err="1"/>
              <a:t>svæði</a:t>
            </a:r>
            <a:r>
              <a:rPr lang="en-GB" dirty="0"/>
              <a:t> </a:t>
            </a:r>
            <a:r>
              <a:rPr lang="en-GB" dirty="0" err="1"/>
              <a:t>sem</a:t>
            </a:r>
            <a:r>
              <a:rPr lang="en-GB" dirty="0"/>
              <a:t> </a:t>
            </a:r>
            <a:r>
              <a:rPr lang="en-GB" dirty="0" err="1"/>
              <a:t>eru</a:t>
            </a:r>
            <a:r>
              <a:rPr lang="en-GB" dirty="0"/>
              <a:t> </a:t>
            </a:r>
            <a:r>
              <a:rPr lang="en-GB" dirty="0" err="1"/>
              <a:t>aðgengileg</a:t>
            </a:r>
            <a:r>
              <a:rPr lang="en-GB" dirty="0"/>
              <a:t> í </a:t>
            </a:r>
            <a:r>
              <a:rPr lang="en-GB" dirty="0" err="1"/>
              <a:t>gegnum</a:t>
            </a:r>
            <a:r>
              <a:rPr lang="en-GB" dirty="0"/>
              <a:t> </a:t>
            </a:r>
            <a:r>
              <a:rPr lang="en-GB" dirty="0" err="1"/>
              <a:t>netið</a:t>
            </a:r>
            <a:r>
              <a:rPr lang="en-GB" dirty="0"/>
              <a:t>.  </a:t>
            </a:r>
          </a:p>
        </p:txBody>
      </p:sp>
    </p:spTree>
    <p:extLst>
      <p:ext uri="{BB962C8B-B14F-4D97-AF65-F5344CB8AC3E}">
        <p14:creationId xmlns:p14="http://schemas.microsoft.com/office/powerpoint/2010/main" val="195630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Umfang</a:t>
            </a:r>
            <a:r>
              <a:rPr lang="en-GB" dirty="0"/>
              <a:t> </a:t>
            </a:r>
            <a:r>
              <a:rPr lang="en-GB" dirty="0" err="1"/>
              <a:t>og</a:t>
            </a:r>
            <a:r>
              <a:rPr lang="en-GB" dirty="0"/>
              <a:t> </a:t>
            </a:r>
            <a:r>
              <a:rPr lang="en-GB" dirty="0" err="1"/>
              <a:t>eðli</a:t>
            </a:r>
            <a:endParaRPr lang="en-GB" dirty="0"/>
          </a:p>
        </p:txBody>
      </p:sp>
    </p:spTree>
    <p:extLst>
      <p:ext uri="{BB962C8B-B14F-4D97-AF65-F5344CB8AC3E}">
        <p14:creationId xmlns:p14="http://schemas.microsoft.com/office/powerpoint/2010/main" val="383843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A7AB-D362-41DC-8F73-8833CA4CAA04}"/>
              </a:ext>
            </a:extLst>
          </p:cNvPr>
          <p:cNvSpPr>
            <a:spLocks noGrp="1"/>
          </p:cNvSpPr>
          <p:nvPr>
            <p:ph type="title"/>
          </p:nvPr>
        </p:nvSpPr>
        <p:spPr/>
        <p:txBody>
          <a:bodyPr/>
          <a:lstStyle/>
          <a:p>
            <a:r>
              <a:rPr lang="en-US">
                <a:cs typeface="Calibri Light"/>
              </a:rPr>
              <a:t>Getur verið hluti af stærri mynd </a:t>
            </a:r>
            <a:endParaRPr lang="en-US"/>
          </a:p>
        </p:txBody>
      </p:sp>
      <p:pic>
        <p:nvPicPr>
          <p:cNvPr id="5" name="Picture 5" descr="Diagram&#10;&#10;Description automatically generated">
            <a:extLst>
              <a:ext uri="{FF2B5EF4-FFF2-40B4-BE49-F238E27FC236}">
                <a16:creationId xmlns:a16="http://schemas.microsoft.com/office/drawing/2014/main" id="{FD76B3C8-E03F-4D97-B435-E01799392A3A}"/>
              </a:ext>
            </a:extLst>
          </p:cNvPr>
          <p:cNvPicPr>
            <a:picLocks noGrp="1" noChangeAspect="1"/>
          </p:cNvPicPr>
          <p:nvPr>
            <p:ph sz="half" idx="1"/>
          </p:nvPr>
        </p:nvPicPr>
        <p:blipFill>
          <a:blip r:embed="rId2"/>
          <a:stretch>
            <a:fillRect/>
          </a:stretch>
        </p:blipFill>
        <p:spPr>
          <a:xfrm>
            <a:off x="1505251" y="1825625"/>
            <a:ext cx="3847498" cy="4351338"/>
          </a:xfrm>
        </p:spPr>
      </p:pic>
      <p:sp>
        <p:nvSpPr>
          <p:cNvPr id="4" name="Content Placeholder 3">
            <a:extLst>
              <a:ext uri="{FF2B5EF4-FFF2-40B4-BE49-F238E27FC236}">
                <a16:creationId xmlns:a16="http://schemas.microsoft.com/office/drawing/2014/main" id="{28C42D1A-51AC-4E76-B858-B4EC45542FAD}"/>
              </a:ext>
            </a:extLst>
          </p:cNvPr>
          <p:cNvSpPr>
            <a:spLocks noGrp="1"/>
          </p:cNvSpPr>
          <p:nvPr>
            <p:ph sz="half" idx="2"/>
          </p:nvPr>
        </p:nvSpPr>
        <p:spPr/>
        <p:txBody>
          <a:bodyPr vert="horz" lIns="91440" tIns="45720" rIns="91440" bIns="45720" rtlCol="0" anchor="t">
            <a:normAutofit/>
          </a:bodyPr>
          <a:lstStyle/>
          <a:p>
            <a:endParaRPr lang="en-US" dirty="0">
              <a:cs typeface="Calibri"/>
            </a:endParaRPr>
          </a:p>
          <a:p>
            <a:endParaRPr lang="en-US" dirty="0">
              <a:cs typeface="Calibri"/>
            </a:endParaRPr>
          </a:p>
        </p:txBody>
      </p:sp>
      <p:pic>
        <p:nvPicPr>
          <p:cNvPr id="6" name="Picture 6" descr="A picture containing graphical user interface&#10;&#10;Description automatically generated">
            <a:extLst>
              <a:ext uri="{FF2B5EF4-FFF2-40B4-BE49-F238E27FC236}">
                <a16:creationId xmlns:a16="http://schemas.microsoft.com/office/drawing/2014/main" id="{82096A5A-9795-439B-A778-DFC1C2B34BB4}"/>
              </a:ext>
            </a:extLst>
          </p:cNvPr>
          <p:cNvPicPr>
            <a:picLocks noChangeAspect="1"/>
          </p:cNvPicPr>
          <p:nvPr/>
        </p:nvPicPr>
        <p:blipFill>
          <a:blip r:embed="rId3"/>
          <a:stretch>
            <a:fillRect/>
          </a:stretch>
        </p:blipFill>
        <p:spPr>
          <a:xfrm>
            <a:off x="682488" y="6010943"/>
            <a:ext cx="6994938" cy="424112"/>
          </a:xfrm>
          <a:prstGeom prst="rect">
            <a:avLst/>
          </a:prstGeom>
        </p:spPr>
      </p:pic>
      <p:sp>
        <p:nvSpPr>
          <p:cNvPr id="7" name="TextBox 6">
            <a:extLst>
              <a:ext uri="{FF2B5EF4-FFF2-40B4-BE49-F238E27FC236}">
                <a16:creationId xmlns:a16="http://schemas.microsoft.com/office/drawing/2014/main" id="{191AA8D7-5797-4003-9F75-D4E926AEC7C6}"/>
              </a:ext>
            </a:extLst>
          </p:cNvPr>
          <p:cNvSpPr txBox="1"/>
          <p:nvPr/>
        </p:nvSpPr>
        <p:spPr>
          <a:xfrm>
            <a:off x="7949096" y="2361096"/>
            <a:ext cx="2743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s-IS" b="1">
                <a:solidFill>
                  <a:schemeClr val="accent1"/>
                </a:solidFill>
                <a:latin typeface="Calibri Light"/>
              </a:rPr>
              <a:t>„Getur verið liður í stærri brotum, hótanir um birtingu nema í skiptum fyrir kynlíf eða hluti af stærra heimilisofbeldismáli.“ </a:t>
            </a:r>
            <a:r>
              <a:rPr lang="is-IS">
                <a:latin typeface="Calibri Light"/>
              </a:rPr>
              <a:t> </a:t>
            </a:r>
          </a:p>
          <a:p>
            <a:endParaRPr lang="en-GB"/>
          </a:p>
          <a:p>
            <a:r>
              <a:rPr lang="en-GB" b="1">
                <a:solidFill>
                  <a:schemeClr val="accent1"/>
                </a:solidFill>
                <a:latin typeface="Calibri Light"/>
              </a:rPr>
              <a:t>“Það má ekki festast í tækninni, það þarf að fókusera á háttsemina. Stundum er þetta önnur birtingarmynd.”</a:t>
            </a:r>
          </a:p>
        </p:txBody>
      </p:sp>
    </p:spTree>
    <p:extLst>
      <p:ext uri="{BB962C8B-B14F-4D97-AF65-F5344CB8AC3E}">
        <p14:creationId xmlns:p14="http://schemas.microsoft.com/office/powerpoint/2010/main" val="160434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BB0120-4720-465B-BB87-EE20FCBF33F2}"/>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a:solidFill>
                  <a:srgbClr val="000000"/>
                </a:solidFill>
              </a:rPr>
              <a:t>Ólíkar aðstæður og birtingarmyndir</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Diagram&#10;&#10;Description automatically generated">
            <a:extLst>
              <a:ext uri="{FF2B5EF4-FFF2-40B4-BE49-F238E27FC236}">
                <a16:creationId xmlns:a16="http://schemas.microsoft.com/office/drawing/2014/main" id="{C2869AE2-87FD-48D0-BFAE-BC699ABA805F}"/>
              </a:ext>
            </a:extLst>
          </p:cNvPr>
          <p:cNvPicPr>
            <a:picLocks noGrp="1" noChangeAspect="1"/>
          </p:cNvPicPr>
          <p:nvPr>
            <p:ph sz="half" idx="1"/>
          </p:nvPr>
        </p:nvPicPr>
        <p:blipFill rotWithShape="1">
          <a:blip r:embed="rId4">
            <a:alphaModFix/>
          </a:blip>
          <a:srcRect l="848" r="2274" b="-4"/>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Content Placeholder 3">
            <a:extLst>
              <a:ext uri="{FF2B5EF4-FFF2-40B4-BE49-F238E27FC236}">
                <a16:creationId xmlns:a16="http://schemas.microsoft.com/office/drawing/2014/main" id="{A42C9B6D-8A14-4D55-A7DE-E7798E6F8BA8}"/>
              </a:ext>
            </a:extLst>
          </p:cNvPr>
          <p:cNvSpPr>
            <a:spLocks noGrp="1"/>
          </p:cNvSpPr>
          <p:nvPr>
            <p:ph sz="half" idx="2"/>
          </p:nvPr>
        </p:nvSpPr>
        <p:spPr>
          <a:xfrm>
            <a:off x="6090574" y="2421682"/>
            <a:ext cx="4977578" cy="3639289"/>
          </a:xfrm>
        </p:spPr>
        <p:txBody>
          <a:bodyPr vert="horz" lIns="91440" tIns="45720" rIns="91440" bIns="45720" rtlCol="0" anchor="ctr">
            <a:normAutofit/>
          </a:bodyPr>
          <a:lstStyle/>
          <a:p>
            <a:r>
              <a:rPr lang="en-US" sz="1300" b="1">
                <a:solidFill>
                  <a:srgbClr val="000000"/>
                </a:solidFill>
              </a:rPr>
              <a:t>Verður til með mismunandi hætti:</a:t>
            </a:r>
            <a:endParaRPr lang="en-US" sz="1300">
              <a:solidFill>
                <a:srgbClr val="000000"/>
              </a:solidFill>
            </a:endParaRPr>
          </a:p>
          <a:p>
            <a:r>
              <a:rPr lang="en-US" sz="1300">
                <a:solidFill>
                  <a:srgbClr val="000000"/>
                </a:solidFill>
              </a:rPr>
              <a:t>-Innbrot</a:t>
            </a:r>
          </a:p>
          <a:p>
            <a:r>
              <a:rPr lang="en-US" sz="1300">
                <a:solidFill>
                  <a:srgbClr val="000000"/>
                </a:solidFill>
              </a:rPr>
              <a:t>-Svik</a:t>
            </a:r>
          </a:p>
          <a:p>
            <a:r>
              <a:rPr lang="en-US" sz="1300">
                <a:solidFill>
                  <a:srgbClr val="000000"/>
                </a:solidFill>
              </a:rPr>
              <a:t>-Með samþykki </a:t>
            </a:r>
          </a:p>
          <a:p>
            <a:r>
              <a:rPr lang="en-US" sz="1300">
                <a:solidFill>
                  <a:srgbClr val="000000"/>
                </a:solidFill>
              </a:rPr>
              <a:t>-Án samþykkis</a:t>
            </a:r>
          </a:p>
          <a:p>
            <a:r>
              <a:rPr lang="en-US" sz="1300">
                <a:solidFill>
                  <a:srgbClr val="000000"/>
                </a:solidFill>
              </a:rPr>
              <a:t>-</a:t>
            </a:r>
          </a:p>
          <a:p>
            <a:r>
              <a:rPr lang="en-US" sz="1300" b="1">
                <a:solidFill>
                  <a:srgbClr val="000000"/>
                </a:solidFill>
              </a:rPr>
              <a:t>Tilgangur dreifingar:</a:t>
            </a:r>
            <a:endParaRPr lang="en-US" sz="1300">
              <a:solidFill>
                <a:srgbClr val="000000"/>
              </a:solidFill>
            </a:endParaRPr>
          </a:p>
          <a:p>
            <a:r>
              <a:rPr lang="en-US" sz="1300">
                <a:solidFill>
                  <a:srgbClr val="000000"/>
                </a:solidFill>
              </a:rPr>
              <a:t>-“Óvart”</a:t>
            </a:r>
          </a:p>
          <a:p>
            <a:r>
              <a:rPr lang="en-US" sz="1300">
                <a:solidFill>
                  <a:srgbClr val="000000"/>
                </a:solidFill>
              </a:rPr>
              <a:t>-Illgirni</a:t>
            </a:r>
          </a:p>
          <a:p>
            <a:r>
              <a:rPr lang="en-US" sz="1300">
                <a:solidFill>
                  <a:srgbClr val="000000"/>
                </a:solidFill>
              </a:rPr>
              <a:t>-Lostugt athæfi</a:t>
            </a:r>
          </a:p>
          <a:p>
            <a:r>
              <a:rPr lang="en-US" sz="1300">
                <a:solidFill>
                  <a:srgbClr val="000000"/>
                </a:solidFill>
              </a:rPr>
              <a:t>-Tjónsásetningur </a:t>
            </a:r>
          </a:p>
          <a:p>
            <a:r>
              <a:rPr lang="en-US" sz="1300">
                <a:solidFill>
                  <a:srgbClr val="000000"/>
                </a:solidFill>
              </a:rPr>
              <a:t>-Meiriháttar tjónsásetningur</a:t>
            </a:r>
          </a:p>
          <a:p>
            <a:endParaRPr lang="en-US" sz="1300">
              <a:solidFill>
                <a:srgbClr val="000000"/>
              </a:solidFill>
            </a:endParaRPr>
          </a:p>
        </p:txBody>
      </p:sp>
    </p:spTree>
    <p:extLst>
      <p:ext uri="{BB962C8B-B14F-4D97-AF65-F5344CB8AC3E}">
        <p14:creationId xmlns:p14="http://schemas.microsoft.com/office/powerpoint/2010/main" val="190643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E0D2FED8-C92E-48F7-922B-906C9A80FAB2}"/>
              </a:ext>
            </a:extLst>
          </p:cNvPr>
          <p:cNvSpPr>
            <a:spLocks noGrp="1"/>
          </p:cNvSpPr>
          <p:nvPr>
            <p:ph type="title"/>
          </p:nvPr>
        </p:nvSpPr>
        <p:spPr/>
        <p:txBody>
          <a:bodyPr/>
          <a:lstStyle/>
          <a:p>
            <a:endParaRPr lang="is-IS"/>
          </a:p>
        </p:txBody>
      </p:sp>
      <p:pic>
        <p:nvPicPr>
          <p:cNvPr id="4" name="Mynd 3">
            <a:extLst>
              <a:ext uri="{FF2B5EF4-FFF2-40B4-BE49-F238E27FC236}">
                <a16:creationId xmlns:a16="http://schemas.microsoft.com/office/drawing/2014/main" id="{CAB51C6B-EF0C-41D2-86FC-8B3E7518100D}"/>
              </a:ext>
            </a:extLst>
          </p:cNvPr>
          <p:cNvPicPr>
            <a:picLocks noChangeAspect="1"/>
          </p:cNvPicPr>
          <p:nvPr/>
        </p:nvPicPr>
        <p:blipFill>
          <a:blip r:embed="rId2"/>
          <a:stretch>
            <a:fillRect/>
          </a:stretch>
        </p:blipFill>
        <p:spPr>
          <a:xfrm>
            <a:off x="315912" y="344144"/>
            <a:ext cx="7507288" cy="6383681"/>
          </a:xfrm>
          <a:prstGeom prst="rect">
            <a:avLst/>
          </a:prstGeom>
        </p:spPr>
      </p:pic>
    </p:spTree>
    <p:extLst>
      <p:ext uri="{BB962C8B-B14F-4D97-AF65-F5344CB8AC3E}">
        <p14:creationId xmlns:p14="http://schemas.microsoft.com/office/powerpoint/2010/main" val="1127603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1523</Words>
  <Application>Microsoft Office PowerPoint</Application>
  <PresentationFormat>Widescreen</PresentationFormat>
  <Paragraphs>226</Paragraphs>
  <Slides>38</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Narrow</vt:lpstr>
      <vt:lpstr>Book Antiqua</vt:lpstr>
      <vt:lpstr>Calibri</vt:lpstr>
      <vt:lpstr>Calibri Light</vt:lpstr>
      <vt:lpstr>Office Theme</vt:lpstr>
      <vt:lpstr>Stafrænar birtingarmyndir kynferðisofbeldis. </vt:lpstr>
      <vt:lpstr>Yfirlit</vt:lpstr>
      <vt:lpstr>Svindlmiðinn</vt:lpstr>
      <vt:lpstr>Hlaðborð í hugtakanotkun </vt:lpstr>
      <vt:lpstr>Stafræn brot eiga það sameiginlegt að vera tæknistudd.  Stafræn tækni er nýtt til þess að fremja brotið, eða brotið á sér stað stafrænt.   Með stafrænni tækni er m.a. átt við samfélagsmiðla, tölvur, snjalltækni, nettengd tæki og svæði sem eru aðgengileg í gegnum netið.  </vt:lpstr>
      <vt:lpstr>Umfang og eðli</vt:lpstr>
      <vt:lpstr>Getur verið hluti af stærri mynd </vt:lpstr>
      <vt:lpstr>Ólíkar aðstæður og birtingarmyndir</vt:lpstr>
      <vt:lpstr>PowerPoint Presentation</vt:lpstr>
      <vt:lpstr>PowerPoint Presentation</vt:lpstr>
      <vt:lpstr>Tilkynntum kynferðisbrotum fjölgar milli ára</vt:lpstr>
      <vt:lpstr>PowerPoint Presentation</vt:lpstr>
      <vt:lpstr>PowerPoint Presentation</vt:lpstr>
      <vt:lpstr>PowerPoint Presentation</vt:lpstr>
      <vt:lpstr>Kynjaður veruleiki unga fólksins á netinu</vt:lpstr>
      <vt:lpstr>Nýsköpun í þágu ofbeldis?</vt:lpstr>
      <vt:lpstr>Hlutverk ríkisvaldsins:   tryggja virk réttarúrræði og mannréttinda-vernd borgaranna</vt:lpstr>
      <vt:lpstr>Lagabreytingar 2021 og 2022</vt:lpstr>
      <vt:lpstr>Refsikennd viðurlög eru ekki alltaf gagnleg viðbrögð löggjafans við samfélagslegum álitaefnum</vt:lpstr>
      <vt:lpstr>Pólítísk stefnumörkun</vt:lpstr>
      <vt:lpstr>PowerPoint Presentation</vt:lpstr>
      <vt:lpstr>Kjarni </vt:lpstr>
      <vt:lpstr>Breytingar á ákvæði um barnaníð 2022</vt:lpstr>
      <vt:lpstr>Kjarni </vt:lpstr>
      <vt:lpstr>Ákvæði um umsáturseinelti 5/2021</vt:lpstr>
      <vt:lpstr>Eftirfylgni með lagasetningu</vt:lpstr>
      <vt:lpstr>PowerPoint Presentation</vt:lpstr>
      <vt:lpstr>Úrbætur innan réttarvörslukerfisins</vt:lpstr>
      <vt:lpstr>Stuðningur og úrræði fyrir brotaþola</vt:lpstr>
      <vt:lpstr>Fyrirmæli ríkissaksóknara</vt:lpstr>
      <vt:lpstr>HVER BER ÁBYRGÐ Á ÞVÍ SEM GERIST Á NETINU OG HVAÐ ER SAKHÆFI?</vt:lpstr>
      <vt:lpstr>Fyrirmæli til skoðunar</vt:lpstr>
      <vt:lpstr>Hvað er hægt að gera?</vt:lpstr>
      <vt:lpstr>Hvað á að gera?</vt:lpstr>
      <vt:lpstr>Úrræði og aðstoð fyrir gerendur</vt:lpstr>
      <vt:lpstr>Hvað er hægt að gera til að stoppa dreifingu?</vt:lpstr>
      <vt:lpstr>Afbrotavarnir </vt:lpstr>
      <vt:lpstr>mrb@logreglan.is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Stafrænt ofbeldi</dc:title>
  <dc:creator>Maria</dc:creator>
  <cp:lastModifiedBy>Elín</cp:lastModifiedBy>
  <cp:revision>26</cp:revision>
  <dcterms:created xsi:type="dcterms:W3CDTF">2022-03-09T10:14:21Z</dcterms:created>
  <dcterms:modified xsi:type="dcterms:W3CDTF">2022-09-28T11:53:03Z</dcterms:modified>
</cp:coreProperties>
</file>